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p:sldMasterIdLst>
    <p:sldMasterId id="2147483684" r:id="rId1"/>
  </p:sldMasterIdLst>
  <p:notesMasterIdLst>
    <p:notesMasterId r:id="rId19"/>
  </p:notesMasterIdLst>
  <p:sldIdLst>
    <p:sldId id="324" r:id="rId2"/>
    <p:sldId id="382" r:id="rId3"/>
    <p:sldId id="412" r:id="rId4"/>
    <p:sldId id="367" r:id="rId5"/>
    <p:sldId id="418" r:id="rId6"/>
    <p:sldId id="363" r:id="rId7"/>
    <p:sldId id="309" r:id="rId8"/>
    <p:sldId id="439" r:id="rId9"/>
    <p:sldId id="440" r:id="rId10"/>
    <p:sldId id="441" r:id="rId11"/>
    <p:sldId id="442" r:id="rId12"/>
    <p:sldId id="392" r:id="rId13"/>
    <p:sldId id="384" r:id="rId14"/>
    <p:sldId id="462" r:id="rId15"/>
    <p:sldId id="451" r:id="rId16"/>
    <p:sldId id="453" r:id="rId17"/>
    <p:sldId id="452" r:id="rId18"/>
  </p:sldIdLst>
  <p:sldSz cx="6858000" cy="9906000" type="A4"/>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既定のセクション" id="{33E77AB6-A92F-4BCA-95B7-B5A8A18C5130}">
          <p14:sldIdLst>
            <p14:sldId id="324"/>
            <p14:sldId id="382"/>
            <p14:sldId id="412"/>
            <p14:sldId id="367"/>
            <p14:sldId id="418"/>
            <p14:sldId id="363"/>
            <p14:sldId id="309"/>
            <p14:sldId id="439"/>
            <p14:sldId id="440"/>
            <p14:sldId id="441"/>
            <p14:sldId id="442"/>
            <p14:sldId id="392"/>
            <p14:sldId id="384"/>
            <p14:sldId id="462"/>
            <p14:sldId id="451"/>
            <p14:sldId id="453"/>
            <p14:sldId id="452"/>
          </p14:sldIdLst>
        </p14:section>
        <p14:section name="タイトルなしのセクション" id="{14204F4A-E4ED-4A6B-B679-D5BC58EFBE4B}">
          <p14:sldIdLst/>
        </p14:section>
      </p14:sectionLst>
    </p:ext>
    <p:ext uri="{EFAFB233-063F-42B5-8137-9DF3F51BA10A}">
      <p15:sldGuideLst xmlns:p15="http://schemas.microsoft.com/office/powerpoint/2012/main">
        <p15:guide id="1" orient="horz" pos="3165" userDrawn="1">
          <p15:clr>
            <a:srgbClr val="A4A3A4"/>
          </p15:clr>
        </p15:guide>
        <p15:guide id="2" pos="2137"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和佐 英仁" initials="和佐" lastIdx="1" clrIdx="0">
    <p:extLst>
      <p:ext uri="{19B8F6BF-5375-455C-9EA6-DF929625EA0E}">
        <p15:presenceInfo xmlns:p15="http://schemas.microsoft.com/office/powerpoint/2012/main" userId="e1b7c58169023a4e"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6F6F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8799B23B-EC83-4686-B30A-512413B5E67A}" styleName="淡色スタイル 3 - アクセント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7768" autoAdjust="0"/>
    <p:restoredTop sz="94660"/>
  </p:normalViewPr>
  <p:slideViewPr>
    <p:cSldViewPr snapToGrid="0" showGuides="1">
      <p:cViewPr varScale="1">
        <p:scale>
          <a:sx n="76" d="100"/>
          <a:sy n="76" d="100"/>
        </p:scale>
        <p:origin x="1662" y="114"/>
      </p:cViewPr>
      <p:guideLst>
        <p:guide orient="horz" pos="3165"/>
        <p:guide pos="2137"/>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8" y="0"/>
            <a:ext cx="2945659" cy="498056"/>
          </a:xfrm>
          <a:prstGeom prst="rect">
            <a:avLst/>
          </a:prstGeom>
        </p:spPr>
        <p:txBody>
          <a:bodyPr vert="horz" lIns="91361" tIns="45681" rIns="91361" bIns="45681"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0449" y="0"/>
            <a:ext cx="2945659" cy="498056"/>
          </a:xfrm>
          <a:prstGeom prst="rect">
            <a:avLst/>
          </a:prstGeom>
        </p:spPr>
        <p:txBody>
          <a:bodyPr vert="horz" lIns="91361" tIns="45681" rIns="91361" bIns="45681" rtlCol="0"/>
          <a:lstStyle>
            <a:lvl1pPr algn="r">
              <a:defRPr sz="1200"/>
            </a:lvl1pPr>
          </a:lstStyle>
          <a:p>
            <a:fld id="{F1B22EE3-B7DD-46E1-ADA2-6B901D8BF0F6}" type="datetimeFigureOut">
              <a:rPr kumimoji="1" lang="ja-JP" altLang="en-US" smtClean="0"/>
              <a:t>2024/3/27</a:t>
            </a:fld>
            <a:endParaRPr kumimoji="1" lang="ja-JP" altLang="en-US"/>
          </a:p>
        </p:txBody>
      </p:sp>
      <p:sp>
        <p:nvSpPr>
          <p:cNvPr id="4" name="スライド イメージ プレースホルダー 3"/>
          <p:cNvSpPr>
            <a:spLocks noGrp="1" noRot="1" noChangeAspect="1"/>
          </p:cNvSpPr>
          <p:nvPr>
            <p:ph type="sldImg" idx="2"/>
          </p:nvPr>
        </p:nvSpPr>
        <p:spPr>
          <a:xfrm>
            <a:off x="2239963" y="1241425"/>
            <a:ext cx="2317750" cy="3351213"/>
          </a:xfrm>
          <a:prstGeom prst="rect">
            <a:avLst/>
          </a:prstGeom>
          <a:noFill/>
          <a:ln w="12700">
            <a:solidFill>
              <a:prstClr val="black"/>
            </a:solidFill>
          </a:ln>
        </p:spPr>
        <p:txBody>
          <a:bodyPr vert="horz" lIns="91361" tIns="45681" rIns="91361" bIns="45681" rtlCol="0" anchor="ctr"/>
          <a:lstStyle/>
          <a:p>
            <a:endParaRPr lang="ja-JP" altLang="en-US"/>
          </a:p>
        </p:txBody>
      </p:sp>
      <p:sp>
        <p:nvSpPr>
          <p:cNvPr id="5" name="ノート プレースホルダー 4"/>
          <p:cNvSpPr>
            <a:spLocks noGrp="1"/>
          </p:cNvSpPr>
          <p:nvPr>
            <p:ph type="body" sz="quarter" idx="3"/>
          </p:nvPr>
        </p:nvSpPr>
        <p:spPr>
          <a:xfrm>
            <a:off x="679768" y="4777196"/>
            <a:ext cx="5438140" cy="3908614"/>
          </a:xfrm>
          <a:prstGeom prst="rect">
            <a:avLst/>
          </a:prstGeom>
        </p:spPr>
        <p:txBody>
          <a:bodyPr vert="horz" lIns="91361" tIns="45681" rIns="91361" bIns="45681"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8" y="9428590"/>
            <a:ext cx="2945659" cy="498055"/>
          </a:xfrm>
          <a:prstGeom prst="rect">
            <a:avLst/>
          </a:prstGeom>
        </p:spPr>
        <p:txBody>
          <a:bodyPr vert="horz" lIns="91361" tIns="45681" rIns="91361" bIns="45681"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0449" y="9428590"/>
            <a:ext cx="2945659" cy="498055"/>
          </a:xfrm>
          <a:prstGeom prst="rect">
            <a:avLst/>
          </a:prstGeom>
        </p:spPr>
        <p:txBody>
          <a:bodyPr vert="horz" lIns="91361" tIns="45681" rIns="91361" bIns="45681" rtlCol="0" anchor="b"/>
          <a:lstStyle>
            <a:lvl1pPr algn="r">
              <a:defRPr sz="1200"/>
            </a:lvl1pPr>
          </a:lstStyle>
          <a:p>
            <a:fld id="{9360EF11-6E29-45D7-A42D-8AE7AF47E6A2}" type="slidenum">
              <a:rPr kumimoji="1" lang="ja-JP" altLang="en-US" smtClean="0"/>
              <a:t>‹#›</a:t>
            </a:fld>
            <a:endParaRPr kumimoji="1" lang="ja-JP" altLang="en-US"/>
          </a:p>
        </p:txBody>
      </p:sp>
    </p:spTree>
    <p:extLst>
      <p:ext uri="{BB962C8B-B14F-4D97-AF65-F5344CB8AC3E}">
        <p14:creationId xmlns:p14="http://schemas.microsoft.com/office/powerpoint/2010/main" val="2307008801"/>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ja-JP" altLang="en-US"/>
              <a:t>マスター タイトルの書式設定</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a:xfrm>
            <a:off x="471488" y="9181397"/>
            <a:ext cx="1543050" cy="527403"/>
          </a:xfrm>
          <a:prstGeom prst="rect">
            <a:avLst/>
          </a:prstGeom>
        </p:spPr>
        <p:txBody>
          <a:bodyPr/>
          <a:lstStyle/>
          <a:p>
            <a:fld id="{6FFB7784-2BF1-4EAC-9223-B458392E00B5}" type="datetime1">
              <a:rPr kumimoji="1" lang="ja-JP" altLang="en-US" smtClean="0"/>
              <a:t>2024/3/27</a:t>
            </a:fld>
            <a:endParaRPr kumimoji="1" lang="ja-JP" altLang="en-US"/>
          </a:p>
        </p:txBody>
      </p:sp>
      <p:sp>
        <p:nvSpPr>
          <p:cNvPr id="5" name="Footer Placeholder 4"/>
          <p:cNvSpPr>
            <a:spLocks noGrp="1"/>
          </p:cNvSpPr>
          <p:nvPr>
            <p:ph type="ftr" sz="quarter" idx="11"/>
          </p:nvPr>
        </p:nvSpPr>
        <p:spPr>
          <a:xfrm>
            <a:off x="2271713" y="9181397"/>
            <a:ext cx="2314575" cy="527403"/>
          </a:xfrm>
          <a:prstGeom prst="rect">
            <a:avLst/>
          </a:prstGeom>
        </p:spPr>
        <p:txBody>
          <a:bodyPr/>
          <a:lstStyle/>
          <a:p>
            <a:endParaRPr kumimoji="1" lang="ja-JP" altLang="en-US"/>
          </a:p>
        </p:txBody>
      </p:sp>
      <p:sp>
        <p:nvSpPr>
          <p:cNvPr id="6" name="Slide Number Placeholder 5"/>
          <p:cNvSpPr>
            <a:spLocks noGrp="1"/>
          </p:cNvSpPr>
          <p:nvPr>
            <p:ph type="sldNum" sz="quarter" idx="12"/>
          </p:nvPr>
        </p:nvSpPr>
        <p:spPr/>
        <p:txBody>
          <a:bodyPr/>
          <a:lstStyle/>
          <a:p>
            <a:fld id="{663423E7-E2F5-4AEC-B6B5-2F805007FDB7}" type="slidenum">
              <a:rPr kumimoji="1" lang="ja-JP" altLang="en-US" smtClean="0"/>
              <a:t>‹#›</a:t>
            </a:fld>
            <a:endParaRPr kumimoji="1" lang="ja-JP" altLang="en-US"/>
          </a:p>
        </p:txBody>
      </p:sp>
    </p:spTree>
    <p:extLst>
      <p:ext uri="{BB962C8B-B14F-4D97-AF65-F5344CB8AC3E}">
        <p14:creationId xmlns:p14="http://schemas.microsoft.com/office/powerpoint/2010/main" val="36332118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a:xfrm>
            <a:off x="471488" y="9181397"/>
            <a:ext cx="1543050" cy="527403"/>
          </a:xfrm>
          <a:prstGeom prst="rect">
            <a:avLst/>
          </a:prstGeom>
        </p:spPr>
        <p:txBody>
          <a:bodyPr/>
          <a:lstStyle/>
          <a:p>
            <a:fld id="{39EE526D-D990-4E03-AE32-C1A9977DFECE}" type="datetime1">
              <a:rPr kumimoji="1" lang="ja-JP" altLang="en-US" smtClean="0"/>
              <a:t>2024/3/27</a:t>
            </a:fld>
            <a:endParaRPr kumimoji="1" lang="ja-JP" altLang="en-US"/>
          </a:p>
        </p:txBody>
      </p:sp>
      <p:sp>
        <p:nvSpPr>
          <p:cNvPr id="5" name="Footer Placeholder 4"/>
          <p:cNvSpPr>
            <a:spLocks noGrp="1"/>
          </p:cNvSpPr>
          <p:nvPr>
            <p:ph type="ftr" sz="quarter" idx="11"/>
          </p:nvPr>
        </p:nvSpPr>
        <p:spPr>
          <a:xfrm>
            <a:off x="2271713" y="9181397"/>
            <a:ext cx="2314575" cy="527403"/>
          </a:xfrm>
          <a:prstGeom prst="rect">
            <a:avLst/>
          </a:prstGeom>
        </p:spPr>
        <p:txBody>
          <a:bodyPr/>
          <a:lstStyle/>
          <a:p>
            <a:endParaRPr kumimoji="1" lang="ja-JP" altLang="en-US"/>
          </a:p>
        </p:txBody>
      </p:sp>
      <p:sp>
        <p:nvSpPr>
          <p:cNvPr id="6" name="Slide Number Placeholder 5"/>
          <p:cNvSpPr>
            <a:spLocks noGrp="1"/>
          </p:cNvSpPr>
          <p:nvPr>
            <p:ph type="sldNum" sz="quarter" idx="12"/>
          </p:nvPr>
        </p:nvSpPr>
        <p:spPr/>
        <p:txBody>
          <a:bodyPr/>
          <a:lstStyle/>
          <a:p>
            <a:fld id="{663423E7-E2F5-4AEC-B6B5-2F805007FDB7}" type="slidenum">
              <a:rPr kumimoji="1" lang="ja-JP" altLang="en-US" smtClean="0"/>
              <a:t>‹#›</a:t>
            </a:fld>
            <a:endParaRPr kumimoji="1" lang="ja-JP" altLang="en-US"/>
          </a:p>
        </p:txBody>
      </p:sp>
    </p:spTree>
    <p:extLst>
      <p:ext uri="{BB962C8B-B14F-4D97-AF65-F5344CB8AC3E}">
        <p14:creationId xmlns:p14="http://schemas.microsoft.com/office/powerpoint/2010/main" val="37869418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a:xfrm>
            <a:off x="471488" y="9181397"/>
            <a:ext cx="1543050" cy="527403"/>
          </a:xfrm>
          <a:prstGeom prst="rect">
            <a:avLst/>
          </a:prstGeom>
        </p:spPr>
        <p:txBody>
          <a:bodyPr/>
          <a:lstStyle/>
          <a:p>
            <a:fld id="{709973D2-76D5-41C3-AA95-E5E90F665DC7}" type="datetime1">
              <a:rPr kumimoji="1" lang="ja-JP" altLang="en-US" smtClean="0"/>
              <a:t>2024/3/27</a:t>
            </a:fld>
            <a:endParaRPr kumimoji="1" lang="ja-JP" altLang="en-US"/>
          </a:p>
        </p:txBody>
      </p:sp>
      <p:sp>
        <p:nvSpPr>
          <p:cNvPr id="5" name="Footer Placeholder 4"/>
          <p:cNvSpPr>
            <a:spLocks noGrp="1"/>
          </p:cNvSpPr>
          <p:nvPr>
            <p:ph type="ftr" sz="quarter" idx="11"/>
          </p:nvPr>
        </p:nvSpPr>
        <p:spPr>
          <a:xfrm>
            <a:off x="2271713" y="9181397"/>
            <a:ext cx="2314575" cy="527403"/>
          </a:xfrm>
          <a:prstGeom prst="rect">
            <a:avLst/>
          </a:prstGeom>
        </p:spPr>
        <p:txBody>
          <a:bodyPr/>
          <a:lstStyle/>
          <a:p>
            <a:endParaRPr kumimoji="1" lang="ja-JP" altLang="en-US"/>
          </a:p>
        </p:txBody>
      </p:sp>
      <p:sp>
        <p:nvSpPr>
          <p:cNvPr id="6" name="Slide Number Placeholder 5"/>
          <p:cNvSpPr>
            <a:spLocks noGrp="1"/>
          </p:cNvSpPr>
          <p:nvPr>
            <p:ph type="sldNum" sz="quarter" idx="12"/>
          </p:nvPr>
        </p:nvSpPr>
        <p:spPr/>
        <p:txBody>
          <a:bodyPr/>
          <a:lstStyle/>
          <a:p>
            <a:fld id="{663423E7-E2F5-4AEC-B6B5-2F805007FDB7}" type="slidenum">
              <a:rPr kumimoji="1" lang="ja-JP" altLang="en-US" smtClean="0"/>
              <a:t>‹#›</a:t>
            </a:fld>
            <a:endParaRPr kumimoji="1" lang="ja-JP" altLang="en-US"/>
          </a:p>
        </p:txBody>
      </p:sp>
    </p:spTree>
    <p:extLst>
      <p:ext uri="{BB962C8B-B14F-4D97-AF65-F5344CB8AC3E}">
        <p14:creationId xmlns:p14="http://schemas.microsoft.com/office/powerpoint/2010/main" val="3674807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a:xfrm>
            <a:off x="471488" y="9181397"/>
            <a:ext cx="1543050" cy="527403"/>
          </a:xfrm>
          <a:prstGeom prst="rect">
            <a:avLst/>
          </a:prstGeom>
        </p:spPr>
        <p:txBody>
          <a:bodyPr/>
          <a:lstStyle/>
          <a:p>
            <a:fld id="{EC647DAF-87DC-4185-B845-268BE94523F9}" type="datetime1">
              <a:rPr kumimoji="1" lang="ja-JP" altLang="en-US" smtClean="0"/>
              <a:t>2024/3/27</a:t>
            </a:fld>
            <a:endParaRPr kumimoji="1" lang="ja-JP" altLang="en-US"/>
          </a:p>
        </p:txBody>
      </p:sp>
      <p:sp>
        <p:nvSpPr>
          <p:cNvPr id="5" name="Footer Placeholder 4"/>
          <p:cNvSpPr>
            <a:spLocks noGrp="1"/>
          </p:cNvSpPr>
          <p:nvPr>
            <p:ph type="ftr" sz="quarter" idx="11"/>
          </p:nvPr>
        </p:nvSpPr>
        <p:spPr>
          <a:xfrm>
            <a:off x="2271713" y="9181397"/>
            <a:ext cx="2314575" cy="527403"/>
          </a:xfrm>
          <a:prstGeom prst="rect">
            <a:avLst/>
          </a:prstGeom>
        </p:spPr>
        <p:txBody>
          <a:bodyPr/>
          <a:lstStyle/>
          <a:p>
            <a:endParaRPr kumimoji="1" lang="ja-JP" altLang="en-US"/>
          </a:p>
        </p:txBody>
      </p:sp>
      <p:sp>
        <p:nvSpPr>
          <p:cNvPr id="6" name="Slide Number Placeholder 5"/>
          <p:cNvSpPr>
            <a:spLocks noGrp="1"/>
          </p:cNvSpPr>
          <p:nvPr>
            <p:ph type="sldNum" sz="quarter" idx="12"/>
          </p:nvPr>
        </p:nvSpPr>
        <p:spPr/>
        <p:txBody>
          <a:bodyPr/>
          <a:lstStyle/>
          <a:p>
            <a:fld id="{663423E7-E2F5-4AEC-B6B5-2F805007FDB7}" type="slidenum">
              <a:rPr kumimoji="1" lang="ja-JP" altLang="en-US" smtClean="0"/>
              <a:t>‹#›</a:t>
            </a:fld>
            <a:endParaRPr kumimoji="1" lang="ja-JP" altLang="en-US"/>
          </a:p>
        </p:txBody>
      </p:sp>
    </p:spTree>
    <p:extLst>
      <p:ext uri="{BB962C8B-B14F-4D97-AF65-F5344CB8AC3E}">
        <p14:creationId xmlns:p14="http://schemas.microsoft.com/office/powerpoint/2010/main" val="8048614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a:xfrm>
            <a:off x="471488" y="9181397"/>
            <a:ext cx="1543050" cy="527403"/>
          </a:xfrm>
          <a:prstGeom prst="rect">
            <a:avLst/>
          </a:prstGeom>
        </p:spPr>
        <p:txBody>
          <a:bodyPr/>
          <a:lstStyle/>
          <a:p>
            <a:fld id="{6C154066-B787-4FB5-9C18-C105E2C69A2F}" type="datetime1">
              <a:rPr kumimoji="1" lang="ja-JP" altLang="en-US" smtClean="0"/>
              <a:t>2024/3/27</a:t>
            </a:fld>
            <a:endParaRPr kumimoji="1" lang="ja-JP" altLang="en-US"/>
          </a:p>
        </p:txBody>
      </p:sp>
      <p:sp>
        <p:nvSpPr>
          <p:cNvPr id="5" name="Footer Placeholder 4"/>
          <p:cNvSpPr>
            <a:spLocks noGrp="1"/>
          </p:cNvSpPr>
          <p:nvPr>
            <p:ph type="ftr" sz="quarter" idx="11"/>
          </p:nvPr>
        </p:nvSpPr>
        <p:spPr>
          <a:xfrm>
            <a:off x="2271713" y="9181397"/>
            <a:ext cx="2314575" cy="527403"/>
          </a:xfrm>
          <a:prstGeom prst="rect">
            <a:avLst/>
          </a:prstGeom>
        </p:spPr>
        <p:txBody>
          <a:bodyPr/>
          <a:lstStyle/>
          <a:p>
            <a:endParaRPr kumimoji="1" lang="ja-JP" altLang="en-US"/>
          </a:p>
        </p:txBody>
      </p:sp>
      <p:sp>
        <p:nvSpPr>
          <p:cNvPr id="6" name="Slide Number Placeholder 5"/>
          <p:cNvSpPr>
            <a:spLocks noGrp="1"/>
          </p:cNvSpPr>
          <p:nvPr>
            <p:ph type="sldNum" sz="quarter" idx="12"/>
          </p:nvPr>
        </p:nvSpPr>
        <p:spPr/>
        <p:txBody>
          <a:bodyPr/>
          <a:lstStyle/>
          <a:p>
            <a:fld id="{663423E7-E2F5-4AEC-B6B5-2F805007FDB7}" type="slidenum">
              <a:rPr kumimoji="1" lang="ja-JP" altLang="en-US" smtClean="0"/>
              <a:t>‹#›</a:t>
            </a:fld>
            <a:endParaRPr kumimoji="1" lang="ja-JP" altLang="en-US"/>
          </a:p>
        </p:txBody>
      </p:sp>
    </p:spTree>
    <p:extLst>
      <p:ext uri="{BB962C8B-B14F-4D97-AF65-F5344CB8AC3E}">
        <p14:creationId xmlns:p14="http://schemas.microsoft.com/office/powerpoint/2010/main" val="39698177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a:xfrm>
            <a:off x="471488" y="9181397"/>
            <a:ext cx="1543050" cy="527403"/>
          </a:xfrm>
          <a:prstGeom prst="rect">
            <a:avLst/>
          </a:prstGeom>
        </p:spPr>
        <p:txBody>
          <a:bodyPr/>
          <a:lstStyle/>
          <a:p>
            <a:fld id="{EB9B84F2-623E-4778-AF9C-D5683914C42C}" type="datetime1">
              <a:rPr kumimoji="1" lang="ja-JP" altLang="en-US" smtClean="0"/>
              <a:t>2024/3/27</a:t>
            </a:fld>
            <a:endParaRPr kumimoji="1" lang="ja-JP" altLang="en-US"/>
          </a:p>
        </p:txBody>
      </p:sp>
      <p:sp>
        <p:nvSpPr>
          <p:cNvPr id="6" name="Footer Placeholder 5"/>
          <p:cNvSpPr>
            <a:spLocks noGrp="1"/>
          </p:cNvSpPr>
          <p:nvPr>
            <p:ph type="ftr" sz="quarter" idx="11"/>
          </p:nvPr>
        </p:nvSpPr>
        <p:spPr>
          <a:xfrm>
            <a:off x="2271713" y="9181397"/>
            <a:ext cx="2314575" cy="527403"/>
          </a:xfrm>
          <a:prstGeom prst="rect">
            <a:avLst/>
          </a:prstGeom>
        </p:spPr>
        <p:txBody>
          <a:bodyPr/>
          <a:lstStyle/>
          <a:p>
            <a:endParaRPr kumimoji="1" lang="ja-JP" altLang="en-US"/>
          </a:p>
        </p:txBody>
      </p:sp>
      <p:sp>
        <p:nvSpPr>
          <p:cNvPr id="7" name="Slide Number Placeholder 6"/>
          <p:cNvSpPr>
            <a:spLocks noGrp="1"/>
          </p:cNvSpPr>
          <p:nvPr>
            <p:ph type="sldNum" sz="quarter" idx="12"/>
          </p:nvPr>
        </p:nvSpPr>
        <p:spPr/>
        <p:txBody>
          <a:bodyPr/>
          <a:lstStyle/>
          <a:p>
            <a:fld id="{663423E7-E2F5-4AEC-B6B5-2F805007FDB7}" type="slidenum">
              <a:rPr kumimoji="1" lang="ja-JP" altLang="en-US" smtClean="0"/>
              <a:t>‹#›</a:t>
            </a:fld>
            <a:endParaRPr kumimoji="1" lang="ja-JP" altLang="en-US"/>
          </a:p>
        </p:txBody>
      </p:sp>
    </p:spTree>
    <p:extLst>
      <p:ext uri="{BB962C8B-B14F-4D97-AF65-F5344CB8AC3E}">
        <p14:creationId xmlns:p14="http://schemas.microsoft.com/office/powerpoint/2010/main" val="15690139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4" name="Content Placeholder 3"/>
          <p:cNvSpPr>
            <a:spLocks noGrp="1"/>
          </p:cNvSpPr>
          <p:nvPr>
            <p:ph sz="half" idx="2"/>
          </p:nvPr>
        </p:nvSpPr>
        <p:spPr>
          <a:xfrm>
            <a:off x="472381" y="3618442"/>
            <a:ext cx="2901255"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6" name="Content Placeholder 5"/>
          <p:cNvSpPr>
            <a:spLocks noGrp="1"/>
          </p:cNvSpPr>
          <p:nvPr>
            <p:ph sz="quarter" idx="4"/>
          </p:nvPr>
        </p:nvSpPr>
        <p:spPr>
          <a:xfrm>
            <a:off x="3471863" y="3618442"/>
            <a:ext cx="2915543"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a:xfrm>
            <a:off x="471488" y="9181397"/>
            <a:ext cx="1543050" cy="527403"/>
          </a:xfrm>
          <a:prstGeom prst="rect">
            <a:avLst/>
          </a:prstGeom>
        </p:spPr>
        <p:txBody>
          <a:bodyPr/>
          <a:lstStyle/>
          <a:p>
            <a:fld id="{76DBE7F8-BD36-4FD8-BCC4-38AD685EB5AC}" type="datetime1">
              <a:rPr kumimoji="1" lang="ja-JP" altLang="en-US" smtClean="0"/>
              <a:t>2024/3/27</a:t>
            </a:fld>
            <a:endParaRPr kumimoji="1" lang="ja-JP" altLang="en-US"/>
          </a:p>
        </p:txBody>
      </p:sp>
      <p:sp>
        <p:nvSpPr>
          <p:cNvPr id="8" name="Footer Placeholder 7"/>
          <p:cNvSpPr>
            <a:spLocks noGrp="1"/>
          </p:cNvSpPr>
          <p:nvPr>
            <p:ph type="ftr" sz="quarter" idx="11"/>
          </p:nvPr>
        </p:nvSpPr>
        <p:spPr>
          <a:xfrm>
            <a:off x="2271713" y="9181397"/>
            <a:ext cx="2314575" cy="527403"/>
          </a:xfrm>
          <a:prstGeom prst="rect">
            <a:avLst/>
          </a:prstGeom>
        </p:spPr>
        <p:txBody>
          <a:bodyPr/>
          <a:lstStyle/>
          <a:p>
            <a:endParaRPr kumimoji="1" lang="ja-JP" altLang="en-US"/>
          </a:p>
        </p:txBody>
      </p:sp>
      <p:sp>
        <p:nvSpPr>
          <p:cNvPr id="9" name="Slide Number Placeholder 8"/>
          <p:cNvSpPr>
            <a:spLocks noGrp="1"/>
          </p:cNvSpPr>
          <p:nvPr>
            <p:ph type="sldNum" sz="quarter" idx="12"/>
          </p:nvPr>
        </p:nvSpPr>
        <p:spPr/>
        <p:txBody>
          <a:bodyPr/>
          <a:lstStyle/>
          <a:p>
            <a:fld id="{663423E7-E2F5-4AEC-B6B5-2F805007FDB7}" type="slidenum">
              <a:rPr kumimoji="1" lang="ja-JP" altLang="en-US" smtClean="0"/>
              <a:t>‹#›</a:t>
            </a:fld>
            <a:endParaRPr kumimoji="1" lang="ja-JP" altLang="en-US"/>
          </a:p>
        </p:txBody>
      </p:sp>
    </p:spTree>
    <p:extLst>
      <p:ext uri="{BB962C8B-B14F-4D97-AF65-F5344CB8AC3E}">
        <p14:creationId xmlns:p14="http://schemas.microsoft.com/office/powerpoint/2010/main" val="37698445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a:xfrm>
            <a:off x="471488" y="9181397"/>
            <a:ext cx="1543050" cy="527403"/>
          </a:xfrm>
          <a:prstGeom prst="rect">
            <a:avLst/>
          </a:prstGeom>
        </p:spPr>
        <p:txBody>
          <a:bodyPr/>
          <a:lstStyle/>
          <a:p>
            <a:fld id="{272F9448-9C07-4F26-81DB-13787E36CDFD}" type="datetime1">
              <a:rPr kumimoji="1" lang="ja-JP" altLang="en-US" smtClean="0"/>
              <a:t>2024/3/27</a:t>
            </a:fld>
            <a:endParaRPr kumimoji="1" lang="ja-JP" altLang="en-US"/>
          </a:p>
        </p:txBody>
      </p:sp>
      <p:sp>
        <p:nvSpPr>
          <p:cNvPr id="4" name="Footer Placeholder 3"/>
          <p:cNvSpPr>
            <a:spLocks noGrp="1"/>
          </p:cNvSpPr>
          <p:nvPr>
            <p:ph type="ftr" sz="quarter" idx="11"/>
          </p:nvPr>
        </p:nvSpPr>
        <p:spPr>
          <a:xfrm>
            <a:off x="2271713" y="9181397"/>
            <a:ext cx="2314575" cy="527403"/>
          </a:xfrm>
          <a:prstGeom prst="rect">
            <a:avLst/>
          </a:prstGeom>
        </p:spPr>
        <p:txBody>
          <a:bodyPr/>
          <a:lstStyle/>
          <a:p>
            <a:endParaRPr kumimoji="1" lang="ja-JP" altLang="en-US"/>
          </a:p>
        </p:txBody>
      </p:sp>
      <p:sp>
        <p:nvSpPr>
          <p:cNvPr id="5" name="Slide Number Placeholder 4"/>
          <p:cNvSpPr>
            <a:spLocks noGrp="1"/>
          </p:cNvSpPr>
          <p:nvPr>
            <p:ph type="sldNum" sz="quarter" idx="12"/>
          </p:nvPr>
        </p:nvSpPr>
        <p:spPr/>
        <p:txBody>
          <a:bodyPr/>
          <a:lstStyle/>
          <a:p>
            <a:fld id="{663423E7-E2F5-4AEC-B6B5-2F805007FDB7}" type="slidenum">
              <a:rPr kumimoji="1" lang="ja-JP" altLang="en-US" smtClean="0"/>
              <a:t>‹#›</a:t>
            </a:fld>
            <a:endParaRPr kumimoji="1" lang="ja-JP" altLang="en-US"/>
          </a:p>
        </p:txBody>
      </p:sp>
    </p:spTree>
    <p:extLst>
      <p:ext uri="{BB962C8B-B14F-4D97-AF65-F5344CB8AC3E}">
        <p14:creationId xmlns:p14="http://schemas.microsoft.com/office/powerpoint/2010/main" val="15620089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71488" y="9181397"/>
            <a:ext cx="1543050" cy="527403"/>
          </a:xfrm>
          <a:prstGeom prst="rect">
            <a:avLst/>
          </a:prstGeom>
        </p:spPr>
        <p:txBody>
          <a:bodyPr/>
          <a:lstStyle/>
          <a:p>
            <a:fld id="{7FE64D48-6D31-4C2B-B44E-1E590B82A7B7}" type="datetime1">
              <a:rPr kumimoji="1" lang="ja-JP" altLang="en-US" smtClean="0"/>
              <a:t>2024/3/27</a:t>
            </a:fld>
            <a:endParaRPr kumimoji="1" lang="ja-JP" altLang="en-US"/>
          </a:p>
        </p:txBody>
      </p:sp>
      <p:sp>
        <p:nvSpPr>
          <p:cNvPr id="3" name="Footer Placeholder 2"/>
          <p:cNvSpPr>
            <a:spLocks noGrp="1"/>
          </p:cNvSpPr>
          <p:nvPr>
            <p:ph type="ftr" sz="quarter" idx="11"/>
          </p:nvPr>
        </p:nvSpPr>
        <p:spPr>
          <a:xfrm>
            <a:off x="2271713" y="9181397"/>
            <a:ext cx="2314575" cy="527403"/>
          </a:xfrm>
          <a:prstGeom prst="rect">
            <a:avLst/>
          </a:prstGeom>
        </p:spPr>
        <p:txBody>
          <a:bodyPr/>
          <a:lstStyle/>
          <a:p>
            <a:endParaRPr kumimoji="1" lang="ja-JP" altLang="en-US"/>
          </a:p>
        </p:txBody>
      </p:sp>
      <p:sp>
        <p:nvSpPr>
          <p:cNvPr id="4" name="Slide Number Placeholder 3"/>
          <p:cNvSpPr>
            <a:spLocks noGrp="1"/>
          </p:cNvSpPr>
          <p:nvPr>
            <p:ph type="sldNum" sz="quarter" idx="12"/>
          </p:nvPr>
        </p:nvSpPr>
        <p:spPr/>
        <p:txBody>
          <a:bodyPr/>
          <a:lstStyle/>
          <a:p>
            <a:fld id="{663423E7-E2F5-4AEC-B6B5-2F805007FDB7}" type="slidenum">
              <a:rPr kumimoji="1" lang="ja-JP" altLang="en-US" smtClean="0"/>
              <a:t>‹#›</a:t>
            </a:fld>
            <a:endParaRPr kumimoji="1" lang="ja-JP" altLang="en-US"/>
          </a:p>
        </p:txBody>
      </p:sp>
    </p:spTree>
    <p:extLst>
      <p:ext uri="{BB962C8B-B14F-4D97-AF65-F5344CB8AC3E}">
        <p14:creationId xmlns:p14="http://schemas.microsoft.com/office/powerpoint/2010/main" val="13134625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a:xfrm>
            <a:off x="471488" y="9181397"/>
            <a:ext cx="1543050" cy="527403"/>
          </a:xfrm>
          <a:prstGeom prst="rect">
            <a:avLst/>
          </a:prstGeom>
        </p:spPr>
        <p:txBody>
          <a:bodyPr/>
          <a:lstStyle/>
          <a:p>
            <a:fld id="{E89D2040-91DE-4C64-B6DE-72773E1EC4BA}" type="datetime1">
              <a:rPr kumimoji="1" lang="ja-JP" altLang="en-US" smtClean="0"/>
              <a:t>2024/3/27</a:t>
            </a:fld>
            <a:endParaRPr kumimoji="1" lang="ja-JP" altLang="en-US"/>
          </a:p>
        </p:txBody>
      </p:sp>
      <p:sp>
        <p:nvSpPr>
          <p:cNvPr id="6" name="Footer Placeholder 5"/>
          <p:cNvSpPr>
            <a:spLocks noGrp="1"/>
          </p:cNvSpPr>
          <p:nvPr>
            <p:ph type="ftr" sz="quarter" idx="11"/>
          </p:nvPr>
        </p:nvSpPr>
        <p:spPr>
          <a:xfrm>
            <a:off x="2271713" y="9181397"/>
            <a:ext cx="2314575" cy="527403"/>
          </a:xfrm>
          <a:prstGeom prst="rect">
            <a:avLst/>
          </a:prstGeom>
        </p:spPr>
        <p:txBody>
          <a:bodyPr/>
          <a:lstStyle/>
          <a:p>
            <a:endParaRPr kumimoji="1" lang="ja-JP" altLang="en-US"/>
          </a:p>
        </p:txBody>
      </p:sp>
      <p:sp>
        <p:nvSpPr>
          <p:cNvPr id="7" name="Slide Number Placeholder 6"/>
          <p:cNvSpPr>
            <a:spLocks noGrp="1"/>
          </p:cNvSpPr>
          <p:nvPr>
            <p:ph type="sldNum" sz="quarter" idx="12"/>
          </p:nvPr>
        </p:nvSpPr>
        <p:spPr/>
        <p:txBody>
          <a:bodyPr/>
          <a:lstStyle/>
          <a:p>
            <a:fld id="{663423E7-E2F5-4AEC-B6B5-2F805007FDB7}" type="slidenum">
              <a:rPr kumimoji="1" lang="ja-JP" altLang="en-US" smtClean="0"/>
              <a:t>‹#›</a:t>
            </a:fld>
            <a:endParaRPr kumimoji="1" lang="ja-JP" altLang="en-US"/>
          </a:p>
        </p:txBody>
      </p:sp>
    </p:spTree>
    <p:extLst>
      <p:ext uri="{BB962C8B-B14F-4D97-AF65-F5344CB8AC3E}">
        <p14:creationId xmlns:p14="http://schemas.microsoft.com/office/powerpoint/2010/main" val="21177105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a:xfrm>
            <a:off x="471488" y="9181397"/>
            <a:ext cx="1543050" cy="527403"/>
          </a:xfrm>
          <a:prstGeom prst="rect">
            <a:avLst/>
          </a:prstGeom>
        </p:spPr>
        <p:txBody>
          <a:bodyPr/>
          <a:lstStyle/>
          <a:p>
            <a:fld id="{0E897C2A-0BA7-4ACC-A99B-CE9C10C014C1}" type="datetime1">
              <a:rPr kumimoji="1" lang="ja-JP" altLang="en-US" smtClean="0"/>
              <a:t>2024/3/27</a:t>
            </a:fld>
            <a:endParaRPr kumimoji="1" lang="ja-JP" altLang="en-US"/>
          </a:p>
        </p:txBody>
      </p:sp>
      <p:sp>
        <p:nvSpPr>
          <p:cNvPr id="6" name="Footer Placeholder 5"/>
          <p:cNvSpPr>
            <a:spLocks noGrp="1"/>
          </p:cNvSpPr>
          <p:nvPr>
            <p:ph type="ftr" sz="quarter" idx="11"/>
          </p:nvPr>
        </p:nvSpPr>
        <p:spPr>
          <a:xfrm>
            <a:off x="2271713" y="9181397"/>
            <a:ext cx="2314575" cy="527403"/>
          </a:xfrm>
          <a:prstGeom prst="rect">
            <a:avLst/>
          </a:prstGeom>
        </p:spPr>
        <p:txBody>
          <a:bodyPr/>
          <a:lstStyle/>
          <a:p>
            <a:endParaRPr kumimoji="1" lang="ja-JP" altLang="en-US"/>
          </a:p>
        </p:txBody>
      </p:sp>
      <p:sp>
        <p:nvSpPr>
          <p:cNvPr id="7" name="Slide Number Placeholder 6"/>
          <p:cNvSpPr>
            <a:spLocks noGrp="1"/>
          </p:cNvSpPr>
          <p:nvPr>
            <p:ph type="sldNum" sz="quarter" idx="12"/>
          </p:nvPr>
        </p:nvSpPr>
        <p:spPr/>
        <p:txBody>
          <a:bodyPr/>
          <a:lstStyle/>
          <a:p>
            <a:fld id="{663423E7-E2F5-4AEC-B6B5-2F805007FDB7}" type="slidenum">
              <a:rPr kumimoji="1" lang="ja-JP" altLang="en-US" smtClean="0"/>
              <a:t>‹#›</a:t>
            </a:fld>
            <a:endParaRPr kumimoji="1" lang="ja-JP" altLang="en-US"/>
          </a:p>
        </p:txBody>
      </p:sp>
    </p:spTree>
    <p:extLst>
      <p:ext uri="{BB962C8B-B14F-4D97-AF65-F5344CB8AC3E}">
        <p14:creationId xmlns:p14="http://schemas.microsoft.com/office/powerpoint/2010/main" val="10450321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6" name="Slide Number Placeholder 5"/>
          <p:cNvSpPr>
            <a:spLocks noGrp="1"/>
          </p:cNvSpPr>
          <p:nvPr>
            <p:ph type="sldNum" sz="quarter" idx="4"/>
          </p:nvPr>
        </p:nvSpPr>
        <p:spPr>
          <a:xfrm>
            <a:off x="6451260" y="219110"/>
            <a:ext cx="330540" cy="230832"/>
          </a:xfrm>
          <a:prstGeom prst="rect">
            <a:avLst/>
          </a:prstGeom>
        </p:spPr>
        <p:txBody>
          <a:bodyPr vert="horz" wrap="none" lIns="91440" tIns="45720" rIns="91440" bIns="45720" rtlCol="0" anchor="ctr">
            <a:spAutoFit/>
          </a:bodyPr>
          <a:lstStyle>
            <a:lvl1pPr algn="ctr">
              <a:defRPr sz="900">
                <a:solidFill>
                  <a:schemeClr val="tx1">
                    <a:tint val="75000"/>
                  </a:schemeClr>
                </a:solidFill>
                <a:latin typeface="A-OTF UD新ゴ Pro M" panose="020B0500000000000000" pitchFamily="34" charset="-128"/>
                <a:ea typeface="A-OTF UD新ゴ Pro M" panose="020B0500000000000000" pitchFamily="34" charset="-128"/>
              </a:defRPr>
            </a:lvl1pPr>
          </a:lstStyle>
          <a:p>
            <a:fld id="{663423E7-E2F5-4AEC-B6B5-2F805007FDB7}" type="slidenum">
              <a:rPr kumimoji="1" lang="ja-JP" altLang="en-US" smtClean="0"/>
              <a:pPr/>
              <a:t>‹#›</a:t>
            </a:fld>
            <a:endParaRPr kumimoji="1" lang="ja-JP" altLang="en-US"/>
          </a:p>
        </p:txBody>
      </p:sp>
      <p:cxnSp>
        <p:nvCxnSpPr>
          <p:cNvPr id="7" name="直線コネクタ 6">
            <a:extLst>
              <a:ext uri="{FF2B5EF4-FFF2-40B4-BE49-F238E27FC236}">
                <a16:creationId xmlns:a16="http://schemas.microsoft.com/office/drawing/2014/main" id="{24B56D73-7D8B-43B1-B6B3-3F702F71E178}"/>
              </a:ext>
            </a:extLst>
          </p:cNvPr>
          <p:cNvCxnSpPr>
            <a:cxnSpLocks/>
          </p:cNvCxnSpPr>
          <p:nvPr userDrawn="1"/>
        </p:nvCxnSpPr>
        <p:spPr>
          <a:xfrm>
            <a:off x="188260" y="441048"/>
            <a:ext cx="666974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49899340"/>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hdr="0" ftr="0" dt="0"/>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正方形/長方形 1">
            <a:extLst>
              <a:ext uri="{FF2B5EF4-FFF2-40B4-BE49-F238E27FC236}">
                <a16:creationId xmlns:a16="http://schemas.microsoft.com/office/drawing/2014/main" id="{3A4B0D4E-B0A1-48AB-B5DB-6D0EAC383685}"/>
              </a:ext>
            </a:extLst>
          </p:cNvPr>
          <p:cNvSpPr/>
          <p:nvPr/>
        </p:nvSpPr>
        <p:spPr>
          <a:xfrm>
            <a:off x="648437" y="3157563"/>
            <a:ext cx="5561139" cy="83099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t" anchorCtr="0" forceAA="0" compatLnSpc="1">
            <a:prstTxWarp prst="textNoShape">
              <a:avLst/>
            </a:prstTxWarp>
            <a:spAutoFit/>
          </a:bodyPr>
          <a:lstStyle/>
          <a:p>
            <a:pPr algn="ctr"/>
            <a:r>
              <a:rPr kumimoji="1" lang="en-US" altLang="ja-JP" sz="2400" dirty="0">
                <a:solidFill>
                  <a:schemeClr val="tx1"/>
                </a:solidFill>
                <a:latin typeface="HG丸ｺﾞｼｯｸM-PRO" panose="020F0600000000000000" pitchFamily="50" charset="-128"/>
                <a:ea typeface="A-OTF UD新ゴ Pro H" panose="020B0800000000000000" pitchFamily="34" charset="-128"/>
              </a:rPr>
              <a:t>2024</a:t>
            </a:r>
            <a:r>
              <a:rPr kumimoji="1" lang="ja-JP" altLang="en-US" sz="2400" dirty="0">
                <a:solidFill>
                  <a:schemeClr val="tx1"/>
                </a:solidFill>
                <a:latin typeface="HG丸ｺﾞｼｯｸM-PRO" panose="020F0600000000000000" pitchFamily="50" charset="-128"/>
                <a:ea typeface="A-OTF UD新ゴ Pro H" panose="020B0800000000000000" pitchFamily="34" charset="-128"/>
              </a:rPr>
              <a:t>第</a:t>
            </a:r>
            <a:r>
              <a:rPr kumimoji="1" lang="en-US" altLang="ja-JP" sz="2400" dirty="0">
                <a:solidFill>
                  <a:schemeClr val="tx1"/>
                </a:solidFill>
                <a:latin typeface="HG丸ｺﾞｼｯｸM-PRO" panose="020F0600000000000000" pitchFamily="50" charset="-128"/>
                <a:ea typeface="A-OTF UD新ゴ Pro H" panose="020B0800000000000000" pitchFamily="34" charset="-128"/>
              </a:rPr>
              <a:t>47</a:t>
            </a:r>
            <a:r>
              <a:rPr kumimoji="1" lang="ja-JP" altLang="en-US" sz="2400" dirty="0">
                <a:solidFill>
                  <a:schemeClr val="tx1"/>
                </a:solidFill>
                <a:latin typeface="HG丸ｺﾞｼｯｸM-PRO" panose="020F0600000000000000" pitchFamily="50" charset="-128"/>
                <a:ea typeface="A-OTF UD新ゴ Pro H" panose="020B0800000000000000" pitchFamily="34" charset="-128"/>
              </a:rPr>
              <a:t>回全国育樹祭開催記念行事</a:t>
            </a:r>
            <a:endParaRPr kumimoji="1" lang="en-US" altLang="ja-JP" sz="2400" dirty="0">
              <a:solidFill>
                <a:schemeClr val="tx1"/>
              </a:solidFill>
              <a:latin typeface="HG丸ｺﾞｼｯｸM-PRO" panose="020F0600000000000000" pitchFamily="50" charset="-128"/>
              <a:ea typeface="A-OTF UD新ゴ Pro H" panose="020B0800000000000000" pitchFamily="34" charset="-128"/>
            </a:endParaRPr>
          </a:p>
          <a:p>
            <a:pPr algn="ctr"/>
            <a:r>
              <a:rPr kumimoji="1" lang="ja-JP" altLang="en-US" sz="2400" dirty="0">
                <a:solidFill>
                  <a:schemeClr val="tx1"/>
                </a:solidFill>
                <a:latin typeface="HG丸ｺﾞｼｯｸM-PRO" panose="020F0600000000000000" pitchFamily="50" charset="-128"/>
                <a:ea typeface="A-OTF UD新ゴ Pro H" panose="020B0800000000000000" pitchFamily="34" charset="-128"/>
              </a:rPr>
              <a:t>森林・林業・環境機械展示実演会</a:t>
            </a:r>
            <a:endParaRPr kumimoji="1" lang="en-US" altLang="ja-JP" sz="2400" dirty="0">
              <a:solidFill>
                <a:schemeClr val="tx1"/>
              </a:solidFill>
              <a:latin typeface="HG丸ｺﾞｼｯｸM-PRO" panose="020F0600000000000000" pitchFamily="50" charset="-128"/>
              <a:ea typeface="A-OTF UD新ゴ Pro H" panose="020B0800000000000000" pitchFamily="34" charset="-128"/>
            </a:endParaRPr>
          </a:p>
        </p:txBody>
      </p:sp>
      <p:sp>
        <p:nvSpPr>
          <p:cNvPr id="4" name="正方形/長方形 3">
            <a:extLst>
              <a:ext uri="{FF2B5EF4-FFF2-40B4-BE49-F238E27FC236}">
                <a16:creationId xmlns:a16="http://schemas.microsoft.com/office/drawing/2014/main" id="{14FC9AFA-DF55-473A-AEEC-FE6CDD4FD066}"/>
              </a:ext>
            </a:extLst>
          </p:cNvPr>
          <p:cNvSpPr/>
          <p:nvPr/>
        </p:nvSpPr>
        <p:spPr>
          <a:xfrm>
            <a:off x="455269" y="5431236"/>
            <a:ext cx="5947462" cy="64633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t" anchorCtr="0" forceAA="0" compatLnSpc="1">
            <a:prstTxWarp prst="textNoShape">
              <a:avLst/>
            </a:prstTxWarp>
            <a:spAutoFit/>
          </a:bodyPr>
          <a:lstStyle/>
          <a:p>
            <a:r>
              <a:rPr kumimoji="1" lang="ja-JP" altLang="en-US" dirty="0">
                <a:solidFill>
                  <a:schemeClr val="tx1"/>
                </a:solidFill>
                <a:latin typeface="A-OTF UD新ゴ Pro M" panose="020B0500000000000000" pitchFamily="34" charset="-128"/>
                <a:ea typeface="A-OTF UD新ゴ Pro M" panose="020B0500000000000000" pitchFamily="34" charset="-128"/>
              </a:rPr>
              <a:t>会期：令和</a:t>
            </a:r>
            <a:r>
              <a:rPr kumimoji="1" lang="en-US" altLang="ja-JP" dirty="0">
                <a:solidFill>
                  <a:schemeClr val="tx1"/>
                </a:solidFill>
                <a:latin typeface="A-OTF UD新ゴ Pro M" panose="020B0500000000000000" pitchFamily="34" charset="-128"/>
                <a:ea typeface="A-OTF UD新ゴ Pro M" panose="020B0500000000000000" pitchFamily="34" charset="-128"/>
              </a:rPr>
              <a:t>6</a:t>
            </a:r>
            <a:r>
              <a:rPr kumimoji="1" lang="ja-JP" altLang="en-US" dirty="0">
                <a:solidFill>
                  <a:schemeClr val="tx1"/>
                </a:solidFill>
                <a:latin typeface="A-OTF UD新ゴ Pro M" panose="020B0500000000000000" pitchFamily="34" charset="-128"/>
                <a:ea typeface="A-OTF UD新ゴ Pro M" panose="020B0500000000000000" pitchFamily="34" charset="-128"/>
              </a:rPr>
              <a:t>年</a:t>
            </a:r>
            <a:r>
              <a:rPr kumimoji="1" lang="en-US" altLang="ja-JP" dirty="0">
                <a:solidFill>
                  <a:schemeClr val="tx1"/>
                </a:solidFill>
                <a:latin typeface="A-OTF UD新ゴ Pro M" panose="020B0500000000000000" pitchFamily="34" charset="-128"/>
                <a:ea typeface="A-OTF UD新ゴ Pro M" panose="020B0500000000000000" pitchFamily="34" charset="-128"/>
              </a:rPr>
              <a:t>10</a:t>
            </a:r>
            <a:r>
              <a:rPr kumimoji="1" lang="ja-JP" altLang="en-US" dirty="0">
                <a:solidFill>
                  <a:schemeClr val="tx1"/>
                </a:solidFill>
                <a:latin typeface="A-OTF UD新ゴ Pro M" panose="020B0500000000000000" pitchFamily="34" charset="-128"/>
                <a:ea typeface="A-OTF UD新ゴ Pro M" panose="020B0500000000000000" pitchFamily="34" charset="-128"/>
              </a:rPr>
              <a:t>月</a:t>
            </a:r>
            <a:r>
              <a:rPr kumimoji="1" lang="en-US" altLang="ja-JP" dirty="0">
                <a:solidFill>
                  <a:schemeClr val="tx1"/>
                </a:solidFill>
                <a:latin typeface="A-OTF UD新ゴ Pro M" panose="020B0500000000000000" pitchFamily="34" charset="-128"/>
                <a:ea typeface="A-OTF UD新ゴ Pro M" panose="020B0500000000000000" pitchFamily="34" charset="-128"/>
              </a:rPr>
              <a:t>20</a:t>
            </a:r>
            <a:r>
              <a:rPr kumimoji="1" lang="ja-JP" altLang="en-US" dirty="0">
                <a:solidFill>
                  <a:schemeClr val="tx1"/>
                </a:solidFill>
                <a:latin typeface="A-OTF UD新ゴ Pro M" panose="020B0500000000000000" pitchFamily="34" charset="-128"/>
                <a:ea typeface="A-OTF UD新ゴ Pro M" panose="020B0500000000000000" pitchFamily="34" charset="-128"/>
              </a:rPr>
              <a:t>日（日）～ </a:t>
            </a:r>
            <a:r>
              <a:rPr kumimoji="1" lang="en-US" altLang="ja-JP" dirty="0">
                <a:solidFill>
                  <a:schemeClr val="tx1"/>
                </a:solidFill>
                <a:latin typeface="A-OTF UD新ゴ Pro M" panose="020B0500000000000000" pitchFamily="34" charset="-128"/>
                <a:ea typeface="A-OTF UD新ゴ Pro M" panose="020B0500000000000000" pitchFamily="34" charset="-128"/>
              </a:rPr>
              <a:t>21</a:t>
            </a:r>
            <a:r>
              <a:rPr kumimoji="1" lang="ja-JP" altLang="en-US" dirty="0">
                <a:solidFill>
                  <a:schemeClr val="tx1"/>
                </a:solidFill>
                <a:latin typeface="A-OTF UD新ゴ Pro M" panose="020B0500000000000000" pitchFamily="34" charset="-128"/>
                <a:ea typeface="A-OTF UD新ゴ Pro M" panose="020B0500000000000000" pitchFamily="34" charset="-128"/>
              </a:rPr>
              <a:t>日（月）</a:t>
            </a:r>
            <a:endParaRPr kumimoji="1" lang="en-US" altLang="ja-JP" dirty="0">
              <a:solidFill>
                <a:schemeClr val="tx1"/>
              </a:solidFill>
              <a:latin typeface="A-OTF UD新ゴ Pro M" panose="020B0500000000000000" pitchFamily="34" charset="-128"/>
              <a:ea typeface="A-OTF UD新ゴ Pro M" panose="020B0500000000000000" pitchFamily="34" charset="-128"/>
            </a:endParaRPr>
          </a:p>
          <a:p>
            <a:r>
              <a:rPr kumimoji="1" lang="ja-JP" altLang="en-US" dirty="0">
                <a:solidFill>
                  <a:schemeClr val="tx1"/>
                </a:solidFill>
                <a:latin typeface="A-OTF UD新ゴ Pro M" panose="020B0500000000000000" pitchFamily="34" charset="-128"/>
                <a:ea typeface="A-OTF UD新ゴ Pro M" panose="020B0500000000000000" pitchFamily="34" charset="-128"/>
              </a:rPr>
              <a:t>会場：福井県　スキージャム勝山</a:t>
            </a:r>
            <a:r>
              <a:rPr kumimoji="1" lang="ja-JP" altLang="en-US" sz="1600" dirty="0">
                <a:solidFill>
                  <a:schemeClr val="tx1"/>
                </a:solidFill>
                <a:latin typeface="A-OTF UD新ゴ Pro M" panose="020B0500000000000000" pitchFamily="34" charset="-128"/>
                <a:ea typeface="A-OTF UD新ゴ Pro M" panose="020B0500000000000000" pitchFamily="34" charset="-128"/>
              </a:rPr>
              <a:t>（</a:t>
            </a:r>
            <a:r>
              <a:rPr kumimoji="1" lang="zh-TW" altLang="en-US" sz="1600" dirty="0">
                <a:solidFill>
                  <a:schemeClr val="tx1"/>
                </a:solidFill>
                <a:latin typeface="A-OTF UD新ゴ Pro M" panose="020B0500000000000000" pitchFamily="34" charset="-128"/>
                <a:ea typeface="A-OTF UD新ゴ Pro M" panose="020B0500000000000000" pitchFamily="34" charset="-128"/>
              </a:rPr>
              <a:t>福井県勝山市</a:t>
            </a:r>
            <a:r>
              <a:rPr kumimoji="1" lang="en-US" altLang="zh-TW" sz="1600" dirty="0">
                <a:solidFill>
                  <a:schemeClr val="tx1"/>
                </a:solidFill>
                <a:latin typeface="A-OTF UD新ゴ Pro M" panose="020B0500000000000000" pitchFamily="34" charset="-128"/>
                <a:ea typeface="A-OTF UD新ゴ Pro M" panose="020B0500000000000000" pitchFamily="34" charset="-128"/>
              </a:rPr>
              <a:t>170-70</a:t>
            </a:r>
            <a:r>
              <a:rPr kumimoji="1" lang="ja-JP" altLang="en-US" sz="1600" dirty="0">
                <a:solidFill>
                  <a:schemeClr val="tx1"/>
                </a:solidFill>
                <a:latin typeface="A-OTF UD新ゴ Pro M" panose="020B0500000000000000" pitchFamily="34" charset="-128"/>
                <a:ea typeface="A-OTF UD新ゴ Pro M" panose="020B0500000000000000" pitchFamily="34" charset="-128"/>
              </a:rPr>
              <a:t>）</a:t>
            </a:r>
            <a:endParaRPr kumimoji="1" lang="ja-JP" altLang="en-US" sz="2000" dirty="0">
              <a:solidFill>
                <a:schemeClr val="tx1"/>
              </a:solidFill>
              <a:latin typeface="A-OTF UD新ゴ Pro M" panose="020B0500000000000000" pitchFamily="34" charset="-128"/>
              <a:ea typeface="A-OTF UD新ゴ Pro M" panose="020B0500000000000000"/>
            </a:endParaRPr>
          </a:p>
        </p:txBody>
      </p:sp>
      <p:sp>
        <p:nvSpPr>
          <p:cNvPr id="5" name="正方形/長方形 4">
            <a:extLst>
              <a:ext uri="{FF2B5EF4-FFF2-40B4-BE49-F238E27FC236}">
                <a16:creationId xmlns:a16="http://schemas.microsoft.com/office/drawing/2014/main" id="{2D1C883F-9CBD-45E8-A5F0-DB4A6C3EB189}"/>
              </a:ext>
            </a:extLst>
          </p:cNvPr>
          <p:cNvSpPr/>
          <p:nvPr/>
        </p:nvSpPr>
        <p:spPr>
          <a:xfrm>
            <a:off x="874460" y="6484514"/>
            <a:ext cx="5109091" cy="198182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t" anchorCtr="0" forceAA="0" compatLnSpc="1">
            <a:prstTxWarp prst="textNoShape">
              <a:avLst/>
            </a:prstTxWarp>
            <a:spAutoFit/>
          </a:bodyPr>
          <a:lstStyle/>
          <a:p>
            <a:pPr algn="ctr">
              <a:lnSpc>
                <a:spcPts val="1100"/>
              </a:lnSpc>
              <a:spcBef>
                <a:spcPts val="600"/>
              </a:spcBef>
            </a:pPr>
            <a:r>
              <a:rPr kumimoji="1" lang="ja-JP" altLang="en-US" sz="1200" dirty="0">
                <a:solidFill>
                  <a:schemeClr val="tx1"/>
                </a:solidFill>
                <a:latin typeface="HG丸ｺﾞｼｯｸM-PRO" panose="020F0600000000000000" pitchFamily="50" charset="-128"/>
                <a:ea typeface="A-OTF UD新ゴ Pro M" panose="020B0500000000000000" pitchFamily="34" charset="-128"/>
              </a:rPr>
              <a:t>主催</a:t>
            </a:r>
            <a:endParaRPr kumimoji="1" lang="en-US" altLang="ja-JP" sz="1200" dirty="0">
              <a:solidFill>
                <a:schemeClr val="tx1"/>
              </a:solidFill>
              <a:latin typeface="HG丸ｺﾞｼｯｸM-PRO" panose="020F0600000000000000" pitchFamily="50" charset="-128"/>
              <a:ea typeface="A-OTF UD新ゴ Pro M" panose="020B0500000000000000" pitchFamily="34" charset="-128"/>
            </a:endParaRPr>
          </a:p>
          <a:p>
            <a:pPr algn="ctr">
              <a:lnSpc>
                <a:spcPts val="1100"/>
              </a:lnSpc>
              <a:spcBef>
                <a:spcPts val="600"/>
              </a:spcBef>
            </a:pPr>
            <a:r>
              <a:rPr kumimoji="1" lang="ja-JP" altLang="en-US" sz="1200" dirty="0">
                <a:solidFill>
                  <a:schemeClr val="tx1"/>
                </a:solidFill>
                <a:latin typeface="HG丸ｺﾞｼｯｸM-PRO" panose="020F0600000000000000" pitchFamily="50" charset="-128"/>
                <a:ea typeface="A-OTF UD新ゴ Pro M" panose="020B0500000000000000" pitchFamily="34" charset="-128"/>
              </a:rPr>
              <a:t>福井県、一般社団法人林業機械化協会</a:t>
            </a:r>
            <a:endParaRPr kumimoji="1" lang="en-US" altLang="ja-JP" sz="1200" dirty="0">
              <a:solidFill>
                <a:schemeClr val="tx1"/>
              </a:solidFill>
              <a:latin typeface="HG丸ｺﾞｼｯｸM-PRO" panose="020F0600000000000000" pitchFamily="50" charset="-128"/>
              <a:ea typeface="A-OTF UD新ゴ Pro M" panose="020B0500000000000000" pitchFamily="34" charset="-128"/>
            </a:endParaRPr>
          </a:p>
          <a:p>
            <a:pPr algn="ctr">
              <a:lnSpc>
                <a:spcPts val="1100"/>
              </a:lnSpc>
              <a:spcBef>
                <a:spcPts val="600"/>
              </a:spcBef>
            </a:pPr>
            <a:r>
              <a:rPr kumimoji="1" lang="ja-JP" altLang="en-US" sz="1200" dirty="0">
                <a:solidFill>
                  <a:schemeClr val="tx1"/>
                </a:solidFill>
                <a:latin typeface="HG丸ｺﾞｼｯｸM-PRO" panose="020F0600000000000000" pitchFamily="50" charset="-128"/>
                <a:ea typeface="A-OTF UD新ゴ Pro M" panose="020B0500000000000000" pitchFamily="34" charset="-128"/>
              </a:rPr>
              <a:t>後援（依頼予定）</a:t>
            </a:r>
            <a:endParaRPr kumimoji="1" lang="en-US" altLang="ja-JP" sz="1200" dirty="0">
              <a:solidFill>
                <a:schemeClr val="tx1"/>
              </a:solidFill>
              <a:latin typeface="HG丸ｺﾞｼｯｸM-PRO" panose="020F0600000000000000" pitchFamily="50" charset="-128"/>
              <a:ea typeface="A-OTF UD新ゴ Pro M" panose="020B0500000000000000" pitchFamily="34" charset="-128"/>
            </a:endParaRPr>
          </a:p>
          <a:p>
            <a:pPr algn="ctr">
              <a:lnSpc>
                <a:spcPts val="1100"/>
              </a:lnSpc>
              <a:spcBef>
                <a:spcPts val="600"/>
              </a:spcBef>
            </a:pPr>
            <a:r>
              <a:rPr kumimoji="1" lang="ja-JP" altLang="en-US" sz="1200" dirty="0">
                <a:solidFill>
                  <a:schemeClr val="tx1"/>
                </a:solidFill>
                <a:latin typeface="HG丸ｺﾞｼｯｸM-PRO" panose="020F0600000000000000" pitchFamily="50" charset="-128"/>
                <a:ea typeface="A-OTF UD新ゴ Pro M" panose="020B0500000000000000" pitchFamily="34" charset="-128"/>
              </a:rPr>
              <a:t>勝山市、近畿中国森林管理局、</a:t>
            </a:r>
            <a:endParaRPr kumimoji="1" lang="en-US" altLang="ja-JP" sz="1200" dirty="0">
              <a:solidFill>
                <a:schemeClr val="tx1"/>
              </a:solidFill>
              <a:latin typeface="HG丸ｺﾞｼｯｸM-PRO" panose="020F0600000000000000" pitchFamily="50" charset="-128"/>
              <a:ea typeface="A-OTF UD新ゴ Pro M" panose="020B0500000000000000" pitchFamily="34" charset="-128"/>
            </a:endParaRPr>
          </a:p>
          <a:p>
            <a:pPr algn="ctr">
              <a:lnSpc>
                <a:spcPts val="1100"/>
              </a:lnSpc>
              <a:spcBef>
                <a:spcPts val="600"/>
              </a:spcBef>
            </a:pPr>
            <a:r>
              <a:rPr kumimoji="1" lang="ja-JP" altLang="en-US" sz="1200" dirty="0">
                <a:solidFill>
                  <a:schemeClr val="tx1"/>
                </a:solidFill>
                <a:latin typeface="HG丸ｺﾞｼｯｸM-PRO" panose="020F0600000000000000" pitchFamily="50" charset="-128"/>
                <a:ea typeface="A-OTF UD新ゴ Pro M" panose="020B0500000000000000" pitchFamily="34" charset="-128"/>
              </a:rPr>
              <a:t>全国森林組合連合会、一般社団法人全国木材組合連合会、</a:t>
            </a:r>
            <a:endParaRPr kumimoji="1" lang="en-US" altLang="ja-JP" sz="1200" dirty="0">
              <a:solidFill>
                <a:schemeClr val="tx1"/>
              </a:solidFill>
              <a:latin typeface="HG丸ｺﾞｼｯｸM-PRO" panose="020F0600000000000000" pitchFamily="50" charset="-128"/>
              <a:ea typeface="A-OTF UD新ゴ Pro M" panose="020B0500000000000000" pitchFamily="34" charset="-128"/>
            </a:endParaRPr>
          </a:p>
          <a:p>
            <a:pPr algn="ctr">
              <a:lnSpc>
                <a:spcPts val="1100"/>
              </a:lnSpc>
              <a:spcBef>
                <a:spcPts val="600"/>
              </a:spcBef>
            </a:pPr>
            <a:r>
              <a:rPr kumimoji="1" lang="ja-JP" altLang="en-US" sz="1200" dirty="0">
                <a:solidFill>
                  <a:schemeClr val="tx1"/>
                </a:solidFill>
                <a:latin typeface="HG丸ｺﾞｼｯｸM-PRO" panose="020F0600000000000000" pitchFamily="50" charset="-128"/>
                <a:ea typeface="A-OTF UD新ゴ Pro M" panose="020B0500000000000000" pitchFamily="34" charset="-128"/>
              </a:rPr>
              <a:t>全国素材生産業協同組合連合会、林業・木材製造業労働災害防止協会、</a:t>
            </a:r>
            <a:endParaRPr kumimoji="1" lang="en-US" altLang="ja-JP" sz="1200" dirty="0">
              <a:solidFill>
                <a:schemeClr val="tx1"/>
              </a:solidFill>
              <a:latin typeface="HG丸ｺﾞｼｯｸM-PRO" panose="020F0600000000000000" pitchFamily="50" charset="-128"/>
              <a:ea typeface="A-OTF UD新ゴ Pro M" panose="020B0500000000000000" pitchFamily="34" charset="-128"/>
            </a:endParaRPr>
          </a:p>
          <a:p>
            <a:pPr algn="ctr">
              <a:lnSpc>
                <a:spcPts val="1100"/>
              </a:lnSpc>
              <a:spcBef>
                <a:spcPts val="600"/>
              </a:spcBef>
            </a:pPr>
            <a:r>
              <a:rPr kumimoji="1" lang="ja-JP" altLang="en-US" sz="1200" dirty="0">
                <a:solidFill>
                  <a:schemeClr val="tx1"/>
                </a:solidFill>
                <a:latin typeface="HG丸ｺﾞｼｯｸM-PRO" panose="020F0600000000000000" pitchFamily="50" charset="-128"/>
                <a:ea typeface="A-OTF UD新ゴ Pro M" panose="020B0500000000000000" pitchFamily="34" charset="-128"/>
              </a:rPr>
              <a:t>森林利用学会、国産材を活用し日本の森林を守る運動推進協議会、</a:t>
            </a:r>
            <a:endParaRPr kumimoji="1" lang="en-US" altLang="ja-JP" sz="1200" dirty="0">
              <a:solidFill>
                <a:schemeClr val="tx1"/>
              </a:solidFill>
              <a:latin typeface="HG丸ｺﾞｼｯｸM-PRO" panose="020F0600000000000000" pitchFamily="50" charset="-128"/>
              <a:ea typeface="A-OTF UD新ゴ Pro M" panose="020B0500000000000000" pitchFamily="34" charset="-128"/>
            </a:endParaRPr>
          </a:p>
          <a:p>
            <a:pPr algn="ctr">
              <a:lnSpc>
                <a:spcPts val="1100"/>
              </a:lnSpc>
              <a:spcBef>
                <a:spcPts val="600"/>
              </a:spcBef>
            </a:pPr>
            <a:r>
              <a:rPr kumimoji="1" lang="ja-JP" altLang="en-US" sz="1200" dirty="0">
                <a:solidFill>
                  <a:schemeClr val="tx1"/>
                </a:solidFill>
                <a:latin typeface="HG丸ｺﾞｼｯｸM-PRO" panose="020F0600000000000000" pitchFamily="50" charset="-128"/>
                <a:ea typeface="A-OTF UD新ゴ Pro M" panose="020B0500000000000000" pitchFamily="34" charset="-128"/>
              </a:rPr>
              <a:t>森林を活かす都市の木造化推進協議会、全国国有林造林生産業協議会、</a:t>
            </a:r>
            <a:endParaRPr kumimoji="1" lang="en-US" altLang="ja-JP" sz="1200" dirty="0">
              <a:solidFill>
                <a:schemeClr val="tx1"/>
              </a:solidFill>
              <a:latin typeface="HG丸ｺﾞｼｯｸM-PRO" panose="020F0600000000000000" pitchFamily="50" charset="-128"/>
              <a:ea typeface="A-OTF UD新ゴ Pro M" panose="020B0500000000000000" pitchFamily="34" charset="-128"/>
            </a:endParaRPr>
          </a:p>
          <a:p>
            <a:pPr algn="ctr">
              <a:lnSpc>
                <a:spcPts val="1100"/>
              </a:lnSpc>
              <a:spcBef>
                <a:spcPts val="600"/>
              </a:spcBef>
            </a:pPr>
            <a:r>
              <a:rPr kumimoji="1" lang="ja-JP" altLang="en-US" sz="1200" dirty="0">
                <a:solidFill>
                  <a:schemeClr val="tx1"/>
                </a:solidFill>
                <a:latin typeface="HG丸ｺﾞｼｯｸM-PRO" panose="020F0600000000000000" pitchFamily="50" charset="-128"/>
                <a:ea typeface="A-OTF UD新ゴ Pro M" panose="020B0500000000000000" pitchFamily="34" charset="-128"/>
              </a:rPr>
              <a:t>その他福井県内林業関係団体</a:t>
            </a:r>
            <a:endParaRPr kumimoji="1" lang="en-US" altLang="ja-JP" sz="1200" dirty="0">
              <a:solidFill>
                <a:schemeClr val="tx1"/>
              </a:solidFill>
              <a:latin typeface="HG丸ｺﾞｼｯｸM-PRO" panose="020F0600000000000000" pitchFamily="50" charset="-128"/>
              <a:ea typeface="A-OTF UD新ゴ Pro M" panose="020B0500000000000000" pitchFamily="34" charset="-128"/>
            </a:endParaRPr>
          </a:p>
        </p:txBody>
      </p:sp>
      <p:sp>
        <p:nvSpPr>
          <p:cNvPr id="8" name="テキスト ボックス 7">
            <a:extLst>
              <a:ext uri="{FF2B5EF4-FFF2-40B4-BE49-F238E27FC236}">
                <a16:creationId xmlns:a16="http://schemas.microsoft.com/office/drawing/2014/main" id="{02E0479D-6E1B-4A5C-83A2-6A2869041E20}"/>
              </a:ext>
            </a:extLst>
          </p:cNvPr>
          <p:cNvSpPr txBox="1"/>
          <p:nvPr/>
        </p:nvSpPr>
        <p:spPr>
          <a:xfrm>
            <a:off x="3149600" y="328963"/>
            <a:ext cx="3544269" cy="400110"/>
          </a:xfrm>
          <a:prstGeom prst="rect">
            <a:avLst/>
          </a:prstGeom>
          <a:noFill/>
        </p:spPr>
        <p:txBody>
          <a:bodyPr wrap="square">
            <a:spAutoFit/>
          </a:bodyPr>
          <a:lstStyle/>
          <a:p>
            <a:pPr defTabSz="457161">
              <a:spcBef>
                <a:spcPts val="599"/>
              </a:spcBef>
              <a:defRPr/>
            </a:pPr>
            <a:r>
              <a:rPr kumimoji="1" lang="ja-JP" altLang="en-US" sz="2000" dirty="0">
                <a:solidFill>
                  <a:prstClr val="black"/>
                </a:solidFill>
                <a:latin typeface="A-OTF UD新ゴ Pro M" panose="020B0500000000000000" pitchFamily="34" charset="-128"/>
                <a:ea typeface="A-OTF UD新ゴ Pro M" panose="020B0500000000000000" pitchFamily="34" charset="-128"/>
              </a:rPr>
              <a:t>公表　令和６年３月２７日</a:t>
            </a:r>
            <a:endParaRPr kumimoji="1" lang="en-US" altLang="ja-JP" sz="2000" dirty="0">
              <a:solidFill>
                <a:prstClr val="black"/>
              </a:solidFill>
              <a:latin typeface="A-OTF UD新ゴ Pro M" panose="020B0500000000000000" pitchFamily="34" charset="-128"/>
              <a:ea typeface="A-OTF UD新ゴ Pro M" panose="020B0500000000000000" pitchFamily="34" charset="-128"/>
            </a:endParaRPr>
          </a:p>
        </p:txBody>
      </p:sp>
      <p:pic>
        <p:nvPicPr>
          <p:cNvPr id="1028" name="Picture 4" descr="第47回全国育樹祭-福井県-公式ホームページ 2024年（令和6年）開催">
            <a:extLst>
              <a:ext uri="{FF2B5EF4-FFF2-40B4-BE49-F238E27FC236}">
                <a16:creationId xmlns:a16="http://schemas.microsoft.com/office/drawing/2014/main" id="{C3285A3B-9892-508F-B5E3-57AA05A9B20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49680" y="1279471"/>
            <a:ext cx="4958640" cy="1267208"/>
          </a:xfrm>
          <a:prstGeom prst="rect">
            <a:avLst/>
          </a:prstGeom>
          <a:noFill/>
          <a:extLst>
            <a:ext uri="{909E8E84-426E-40DD-AFC4-6F175D3DCCD1}">
              <a14:hiddenFill xmlns:a14="http://schemas.microsoft.com/office/drawing/2010/main">
                <a:solidFill>
                  <a:srgbClr val="FFFFFF"/>
                </a:solidFill>
              </a14:hiddenFill>
            </a:ext>
          </a:extLst>
        </p:spPr>
      </p:pic>
      <p:sp>
        <p:nvSpPr>
          <p:cNvPr id="9" name="正方形/長方形 8">
            <a:extLst>
              <a:ext uri="{FF2B5EF4-FFF2-40B4-BE49-F238E27FC236}">
                <a16:creationId xmlns:a16="http://schemas.microsoft.com/office/drawing/2014/main" id="{794B4758-4F3B-6B2C-53EF-4988ABB7EABB}"/>
              </a:ext>
            </a:extLst>
          </p:cNvPr>
          <p:cNvSpPr/>
          <p:nvPr/>
        </p:nvSpPr>
        <p:spPr>
          <a:xfrm>
            <a:off x="874460" y="4151598"/>
            <a:ext cx="4884860" cy="646331"/>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1" forceAA="0" compatLnSpc="1">
            <a:prstTxWarp prst="textNoShape">
              <a:avLst/>
            </a:prstTxWarp>
            <a:spAutoFit/>
          </a:bodyPr>
          <a:lstStyle/>
          <a:p>
            <a:pPr algn="ctr"/>
            <a:r>
              <a:rPr kumimoji="1" lang="ja-JP" altLang="en-US" sz="3600" dirty="0">
                <a:solidFill>
                  <a:schemeClr val="tx1"/>
                </a:solidFill>
                <a:latin typeface="HG丸ｺﾞｼｯｸM-PRO" panose="020F0600000000000000" pitchFamily="50" charset="-128"/>
                <a:ea typeface="A-OTF UD新ゴ Pro H" panose="020B0800000000000000" pitchFamily="34" charset="-128"/>
              </a:rPr>
              <a:t>出展概要（申込様式）</a:t>
            </a:r>
            <a:endParaRPr kumimoji="1" lang="en-US" altLang="ja-JP" sz="3600" dirty="0">
              <a:solidFill>
                <a:schemeClr val="tx1"/>
              </a:solidFill>
              <a:latin typeface="HG丸ｺﾞｼｯｸM-PRO" panose="020F0600000000000000" pitchFamily="50" charset="-128"/>
              <a:ea typeface="A-OTF UD新ゴ Pro H" panose="020B0800000000000000" pitchFamily="34" charset="-128"/>
            </a:endParaRPr>
          </a:p>
        </p:txBody>
      </p:sp>
    </p:spTree>
    <p:extLst>
      <p:ext uri="{BB962C8B-B14F-4D97-AF65-F5344CB8AC3E}">
        <p14:creationId xmlns:p14="http://schemas.microsoft.com/office/powerpoint/2010/main" val="216996137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2F255EC5-0F31-981B-345D-711EE113A2C2}"/>
              </a:ext>
            </a:extLst>
          </p:cNvPr>
          <p:cNvSpPr txBox="1"/>
          <p:nvPr/>
        </p:nvSpPr>
        <p:spPr>
          <a:xfrm>
            <a:off x="101599" y="8680502"/>
            <a:ext cx="6457217" cy="276999"/>
          </a:xfrm>
          <a:prstGeom prst="rect">
            <a:avLst/>
          </a:prstGeom>
          <a:noFill/>
        </p:spPr>
        <p:txBody>
          <a:bodyPr wrap="none" rtlCol="0">
            <a:spAutoFit/>
          </a:bodyPr>
          <a:lstStyle/>
          <a:p>
            <a:r>
              <a:rPr kumimoji="1" lang="en-US" altLang="ja-JP" sz="1200" dirty="0">
                <a:latin typeface="A P-OTF UD新ゴ Pr6N M" panose="020B0500000000000000" pitchFamily="34" charset="-128"/>
                <a:ea typeface="A P-OTF UD新ゴ Pr6N M" panose="020B0500000000000000" pitchFamily="34" charset="-128"/>
              </a:rPr>
              <a:t>※</a:t>
            </a:r>
            <a:r>
              <a:rPr kumimoji="1" lang="ja-JP" altLang="en-US" sz="1200" dirty="0">
                <a:latin typeface="A P-OTF UD新ゴ Pr6N M" panose="020B0500000000000000" pitchFamily="34" charset="-128"/>
                <a:ea typeface="A P-OTF UD新ゴ Pr6N M" panose="020B0500000000000000" pitchFamily="34" charset="-128"/>
              </a:rPr>
              <a:t>木材の申込みがある場合は、木材納品場所申込書（</a:t>
            </a:r>
            <a:r>
              <a:rPr kumimoji="1" lang="en-US" altLang="ja-JP" sz="1200" dirty="0">
                <a:latin typeface="A P-OTF UD新ゴ Pr6N M" panose="020B0500000000000000" pitchFamily="34" charset="-128"/>
                <a:ea typeface="A P-OTF UD新ゴ Pr6N M" panose="020B0500000000000000" pitchFamily="34" charset="-128"/>
              </a:rPr>
              <a:t>P43</a:t>
            </a:r>
            <a:r>
              <a:rPr kumimoji="1" lang="ja-JP" altLang="en-US" sz="1200" dirty="0">
                <a:latin typeface="A P-OTF UD新ゴ Pr6N M" panose="020B0500000000000000" pitchFamily="34" charset="-128"/>
                <a:ea typeface="A P-OTF UD新ゴ Pr6N M" panose="020B0500000000000000" pitchFamily="34" charset="-128"/>
              </a:rPr>
              <a:t>）に納品場所を記載ください。</a:t>
            </a:r>
          </a:p>
        </p:txBody>
      </p:sp>
      <p:sp>
        <p:nvSpPr>
          <p:cNvPr id="12" name="テキスト ボックス 11">
            <a:extLst>
              <a:ext uri="{FF2B5EF4-FFF2-40B4-BE49-F238E27FC236}">
                <a16:creationId xmlns:a16="http://schemas.microsoft.com/office/drawing/2014/main" id="{73649421-AE6F-092A-BC03-89B7C01C4AA2}"/>
              </a:ext>
            </a:extLst>
          </p:cNvPr>
          <p:cNvSpPr txBox="1"/>
          <p:nvPr/>
        </p:nvSpPr>
        <p:spPr>
          <a:xfrm>
            <a:off x="258901" y="767247"/>
            <a:ext cx="6340197" cy="1215717"/>
          </a:xfrm>
          <a:prstGeom prst="rect">
            <a:avLst/>
          </a:prstGeom>
          <a:noFill/>
        </p:spPr>
        <p:txBody>
          <a:bodyPr wrap="none" tIns="0" bIns="0" rtlCol="0">
            <a:spAutoFit/>
          </a:bodyPr>
          <a:lstStyle/>
          <a:p>
            <a:r>
              <a:rPr kumimoji="1" lang="ja-JP" altLang="en-US" sz="1400" b="1" dirty="0">
                <a:latin typeface="A P-OTF UD新ゴ Pr6N M" panose="020B0500000000000000" pitchFamily="34" charset="-128"/>
                <a:ea typeface="A P-OTF UD新ゴ Pr6N M" panose="020B0500000000000000"/>
              </a:rPr>
              <a:t>６　レイアウト図・平面図</a:t>
            </a:r>
            <a:endParaRPr kumimoji="1" lang="en-US" altLang="ja-JP" sz="1400" b="1" dirty="0">
              <a:latin typeface="A P-OTF UD新ゴ Pr6N M" panose="020B0500000000000000" pitchFamily="34" charset="-128"/>
              <a:ea typeface="A P-OTF UD新ゴ Pr6N M" panose="020B0500000000000000"/>
            </a:endParaRPr>
          </a:p>
          <a:p>
            <a:r>
              <a:rPr kumimoji="1" lang="ja-JP" altLang="en-US" sz="1400" b="1" dirty="0">
                <a:latin typeface="A P-OTF UD新ゴ Pr6N M" panose="020B0500000000000000" pitchFamily="34" charset="-128"/>
                <a:ea typeface="A P-OTF UD新ゴ Pr6N M" panose="020B0500000000000000"/>
              </a:rPr>
              <a:t>　記載事項</a:t>
            </a:r>
          </a:p>
          <a:p>
            <a:pPr marL="171450" marR="0" lvl="0" indent="-171450" algn="l" defTabSz="457200" rtl="0" eaLnBrk="1" fontAlgn="auto" latinLnBrk="0" hangingPunct="1">
              <a:lnSpc>
                <a:spcPct val="100000"/>
              </a:lnSpc>
              <a:spcBef>
                <a:spcPts val="600"/>
              </a:spcBef>
              <a:spcAft>
                <a:spcPts val="0"/>
              </a:spcAft>
              <a:buClrTx/>
              <a:buSzTx/>
              <a:buFont typeface="Arial" panose="020B0604020202020204" pitchFamily="34" charset="0"/>
              <a:buChar char="•"/>
              <a:tabLst/>
              <a:defRPr/>
            </a:pPr>
            <a:r>
              <a:rPr kumimoji="1" lang="en-US" altLang="ja-JP" sz="1200" i="0" u="none" strike="noStrike" kern="1200" cap="none" spc="0" normalizeH="0" baseline="0" noProof="0" dirty="0">
                <a:ln>
                  <a:noFill/>
                </a:ln>
                <a:solidFill>
                  <a:prstClr val="black"/>
                </a:solidFill>
                <a:effectLst/>
                <a:uLnTx/>
                <a:uFillTx/>
                <a:latin typeface="A P-OTF UD新ゴ Pr6N M" panose="020B0500000000000000" pitchFamily="34" charset="-128"/>
                <a:ea typeface="A P-OTF UD新ゴ Pr6N M" panose="020B0500000000000000" pitchFamily="34" charset="-128"/>
                <a:cs typeface="+mn-cs"/>
              </a:rPr>
              <a:t>P21 </a:t>
            </a:r>
            <a:r>
              <a:rPr kumimoji="1" lang="ja-JP" altLang="en-US" sz="1200" i="0" u="none" strike="noStrike" kern="1200" cap="none" spc="0" normalizeH="0" baseline="0" noProof="0" dirty="0">
                <a:ln>
                  <a:noFill/>
                </a:ln>
                <a:solidFill>
                  <a:prstClr val="black"/>
                </a:solidFill>
                <a:effectLst/>
                <a:uLnTx/>
                <a:uFillTx/>
                <a:latin typeface="A P-OTF UD新ゴ Pr6N M" panose="020B0500000000000000" pitchFamily="34" charset="-128"/>
                <a:ea typeface="A P-OTF UD新ゴ Pr6N M" panose="020B0500000000000000" pitchFamily="34" charset="-128"/>
                <a:cs typeface="+mn-cs"/>
              </a:rPr>
              <a:t>ブース内レイアウトに必要な情報に従ってください。</a:t>
            </a:r>
            <a:endParaRPr kumimoji="1" lang="en-US" altLang="ja-JP" sz="1200" i="0" u="none" strike="noStrike" kern="1200" cap="none" spc="0" normalizeH="0" baseline="0" noProof="0" dirty="0">
              <a:ln>
                <a:noFill/>
              </a:ln>
              <a:solidFill>
                <a:prstClr val="black"/>
              </a:solidFill>
              <a:effectLst/>
              <a:uLnTx/>
              <a:uFillTx/>
              <a:latin typeface="A P-OTF UD新ゴ Pr6N M" panose="020B0500000000000000" pitchFamily="34" charset="-128"/>
              <a:ea typeface="A P-OTF UD新ゴ Pr6N M" panose="020B0500000000000000" pitchFamily="34" charset="-128"/>
              <a:cs typeface="+mn-cs"/>
            </a:endParaRPr>
          </a:p>
          <a:p>
            <a:pPr marR="0" lvl="0" algn="l" defTabSz="457200" rtl="0" eaLnBrk="1" fontAlgn="auto" latinLnBrk="0" hangingPunct="1">
              <a:lnSpc>
                <a:spcPct val="100000"/>
              </a:lnSpc>
              <a:spcBef>
                <a:spcPts val="600"/>
              </a:spcBef>
              <a:spcAft>
                <a:spcPts val="0"/>
              </a:spcAft>
              <a:buClrTx/>
              <a:buSzTx/>
              <a:tabLst/>
              <a:defRPr/>
            </a:pPr>
            <a:r>
              <a:rPr kumimoji="1" lang="ja-JP" altLang="en-US" sz="1200" dirty="0">
                <a:solidFill>
                  <a:prstClr val="black"/>
                </a:solidFill>
                <a:latin typeface="A P-OTF UD新ゴ Pr6N DB" panose="020B0600000000000000" pitchFamily="34" charset="-128"/>
                <a:ea typeface="A P-OTF UD新ゴ Pr6N M" panose="020B0500000000000000" pitchFamily="34" charset="-128"/>
              </a:rPr>
              <a:t>　①</a:t>
            </a:r>
            <a:r>
              <a:rPr kumimoji="1" lang="ja-JP" altLang="en-US" sz="1200" i="0" u="none" strike="noStrike" kern="1200" cap="none" spc="0" normalizeH="0" baseline="0" noProof="0" dirty="0">
                <a:ln>
                  <a:noFill/>
                </a:ln>
                <a:solidFill>
                  <a:prstClr val="black"/>
                </a:solidFill>
                <a:effectLst/>
                <a:uLnTx/>
                <a:uFillTx/>
                <a:latin typeface="A P-OTF UD新ゴ Pr6N DB" panose="020B0600000000000000" pitchFamily="34" charset="-128"/>
                <a:ea typeface="A-OTF UD新ゴ Pro M" panose="020B0500000000000000"/>
                <a:cs typeface="+mn-cs"/>
              </a:rPr>
              <a:t>全申請物のレイアウト及び配置寸法（建築、テント、工作物、発電機）、入口、方位</a:t>
            </a:r>
            <a:endParaRPr kumimoji="1" lang="en-US" altLang="ja-JP" sz="1200" i="0" u="none" strike="noStrike" kern="1200" cap="none" spc="0" normalizeH="0" baseline="0" noProof="0" dirty="0">
              <a:ln>
                <a:noFill/>
              </a:ln>
              <a:solidFill>
                <a:prstClr val="black"/>
              </a:solidFill>
              <a:effectLst/>
              <a:uLnTx/>
              <a:uFillTx/>
              <a:latin typeface="A P-OTF UD新ゴ Pr6N DB" panose="020B0600000000000000" pitchFamily="34" charset="-128"/>
              <a:ea typeface="A-OTF UD新ゴ Pro M" panose="020B0500000000000000"/>
              <a:cs typeface="+mn-cs"/>
            </a:endParaRPr>
          </a:p>
          <a:p>
            <a:pPr marR="0" lvl="0" algn="l" defTabSz="457200" rtl="0" eaLnBrk="1" fontAlgn="auto" latinLnBrk="0" hangingPunct="1">
              <a:lnSpc>
                <a:spcPct val="100000"/>
              </a:lnSpc>
              <a:spcBef>
                <a:spcPts val="600"/>
              </a:spcBef>
              <a:spcAft>
                <a:spcPts val="0"/>
              </a:spcAft>
              <a:buClrTx/>
              <a:buSzTx/>
              <a:tabLst/>
              <a:defRPr/>
            </a:pPr>
            <a:r>
              <a:rPr kumimoji="1" lang="ja-JP" altLang="en-US" sz="1200" dirty="0">
                <a:solidFill>
                  <a:prstClr val="black"/>
                </a:solidFill>
                <a:latin typeface="A P-OTF UD新ゴ Pr6N DB" panose="020B0600000000000000" pitchFamily="34" charset="-128"/>
                <a:ea typeface="A-OTF UD新ゴ Pro M" panose="020B0500000000000000"/>
              </a:rPr>
              <a:t>　②</a:t>
            </a:r>
            <a:r>
              <a:rPr kumimoji="1" lang="ja-JP" altLang="en-US" sz="1200" i="0" u="none" strike="noStrike" kern="1200" cap="none" spc="0" normalizeH="0" baseline="0" noProof="0" dirty="0">
                <a:ln>
                  <a:noFill/>
                </a:ln>
                <a:solidFill>
                  <a:prstClr val="black"/>
                </a:solidFill>
                <a:effectLst/>
                <a:uLnTx/>
                <a:uFillTx/>
                <a:latin typeface="A P-OTF UD新ゴ Pr6N DB" panose="020B0600000000000000" pitchFamily="34" charset="-128"/>
                <a:ea typeface="A-OTF UD新ゴ Pro M" panose="020B0500000000000000"/>
                <a:cs typeface="+mn-cs"/>
              </a:rPr>
              <a:t>ブース</a:t>
            </a:r>
            <a:r>
              <a:rPr kumimoji="1" lang="ja-JP" altLang="en-US" sz="1200" b="0" i="0" u="none" strike="noStrike" kern="1200" cap="none" spc="0" normalizeH="0" baseline="0" noProof="0" dirty="0">
                <a:ln>
                  <a:noFill/>
                </a:ln>
                <a:solidFill>
                  <a:prstClr val="black"/>
                </a:solidFill>
                <a:effectLst/>
                <a:uLnTx/>
                <a:uFillTx/>
                <a:latin typeface="A P-OTF UD新ゴ Pr6N DB" panose="020B0600000000000000" pitchFamily="34" charset="-128"/>
                <a:ea typeface="A-OTF UD新ゴ Pro M" panose="020B0500000000000000"/>
                <a:cs typeface="+mn-cs"/>
              </a:rPr>
              <a:t>及び建物内通路（避難経路通路幅</a:t>
            </a:r>
            <a:r>
              <a:rPr kumimoji="1" lang="en-US" altLang="ja-JP" sz="1200" b="0" i="0" u="none" strike="noStrike" kern="1200" cap="none" spc="0" normalizeH="0" baseline="0" noProof="0" dirty="0">
                <a:ln>
                  <a:noFill/>
                </a:ln>
                <a:solidFill>
                  <a:prstClr val="black"/>
                </a:solidFill>
                <a:effectLst/>
                <a:uLnTx/>
                <a:uFillTx/>
                <a:latin typeface="A P-OTF UD新ゴ Pr6N DB" panose="020B0600000000000000" pitchFamily="34" charset="-128"/>
                <a:ea typeface="A-OTF UD新ゴ Pro M" panose="020B0500000000000000"/>
                <a:cs typeface="+mn-cs"/>
              </a:rPr>
              <a:t>1.5m</a:t>
            </a:r>
            <a:r>
              <a:rPr kumimoji="1" lang="ja-JP" altLang="en-US" sz="1200" b="0" i="0" u="none" strike="noStrike" kern="1200" cap="none" spc="0" normalizeH="0" baseline="0" noProof="0" dirty="0">
                <a:ln>
                  <a:noFill/>
                </a:ln>
                <a:solidFill>
                  <a:prstClr val="black"/>
                </a:solidFill>
                <a:effectLst/>
                <a:uLnTx/>
                <a:uFillTx/>
                <a:latin typeface="A P-OTF UD新ゴ Pr6N DB" panose="020B0600000000000000" pitchFamily="34" charset="-128"/>
                <a:ea typeface="A-OTF UD新ゴ Pro M" panose="020B0500000000000000"/>
                <a:cs typeface="+mn-cs"/>
              </a:rPr>
              <a:t>以上確保）</a:t>
            </a:r>
          </a:p>
        </p:txBody>
      </p:sp>
      <p:sp>
        <p:nvSpPr>
          <p:cNvPr id="5" name="スライド番号プレースホルダー 1">
            <a:extLst>
              <a:ext uri="{FF2B5EF4-FFF2-40B4-BE49-F238E27FC236}">
                <a16:creationId xmlns:a16="http://schemas.microsoft.com/office/drawing/2014/main" id="{AAD6E813-E7F0-216F-F64B-B2DC82000527}"/>
              </a:ext>
            </a:extLst>
          </p:cNvPr>
          <p:cNvSpPr>
            <a:spLocks noGrp="1"/>
          </p:cNvSpPr>
          <p:nvPr>
            <p:ph type="sldNum" sz="quarter" idx="12"/>
          </p:nvPr>
        </p:nvSpPr>
        <p:spPr>
          <a:xfrm>
            <a:off x="6439239" y="196028"/>
            <a:ext cx="354584" cy="276999"/>
          </a:xfrm>
        </p:spPr>
        <p:txBody>
          <a:bodyPr/>
          <a:lstStyle/>
          <a:p>
            <a:r>
              <a:rPr kumimoji="1" lang="en-US" altLang="ja-JP" sz="1200" dirty="0">
                <a:solidFill>
                  <a:schemeClr val="tx1"/>
                </a:solidFill>
              </a:rPr>
              <a:t>41</a:t>
            </a:r>
            <a:endParaRPr kumimoji="1" lang="ja-JP" altLang="en-US" sz="1200" dirty="0">
              <a:solidFill>
                <a:schemeClr val="tx1"/>
              </a:solidFill>
            </a:endParaRPr>
          </a:p>
        </p:txBody>
      </p:sp>
      <p:sp>
        <p:nvSpPr>
          <p:cNvPr id="2" name="テキスト ボックス 1">
            <a:extLst>
              <a:ext uri="{FF2B5EF4-FFF2-40B4-BE49-F238E27FC236}">
                <a16:creationId xmlns:a16="http://schemas.microsoft.com/office/drawing/2014/main" id="{D2F15A9A-222D-F63D-6608-21CF6D8796D2}"/>
              </a:ext>
            </a:extLst>
          </p:cNvPr>
          <p:cNvSpPr txBox="1"/>
          <p:nvPr/>
        </p:nvSpPr>
        <p:spPr>
          <a:xfrm>
            <a:off x="188260" y="109816"/>
            <a:ext cx="3185487" cy="369332"/>
          </a:xfrm>
          <a:prstGeom prst="rect">
            <a:avLst/>
          </a:prstGeom>
          <a:noFill/>
        </p:spPr>
        <p:txBody>
          <a:bodyPr wrap="none" rtlCol="0">
            <a:spAutoFit/>
          </a:bodyPr>
          <a:lstStyle/>
          <a:p>
            <a:pPr defTabSz="685800">
              <a:defRPr/>
            </a:pPr>
            <a:r>
              <a:rPr kumimoji="1" lang="ja-JP" altLang="en-US" sz="1800" b="0" dirty="0">
                <a:solidFill>
                  <a:schemeClr val="tx1"/>
                </a:solidFill>
                <a:latin typeface="A P-OTF UD新ゴ Pr6N DB" panose="020B0600000000000000" pitchFamily="34" charset="-128"/>
                <a:ea typeface="A P-OTF UD新ゴ Pr6N DB" panose="020B0600000000000000" pitchFamily="34" charset="-128"/>
              </a:rPr>
              <a:t>建築物・工作物設営申請書③</a:t>
            </a:r>
            <a:endParaRPr kumimoji="1" lang="ja-JP" altLang="en-US" dirty="0">
              <a:latin typeface="A P-OTF UD新ゴ Pr6N DB" panose="020B0600000000000000" pitchFamily="34" charset="-128"/>
              <a:ea typeface="A P-OTF UD新ゴ Pr6N DB" panose="020B0600000000000000" pitchFamily="34" charset="-128"/>
            </a:endParaRPr>
          </a:p>
        </p:txBody>
      </p:sp>
      <p:graphicFrame>
        <p:nvGraphicFramePr>
          <p:cNvPr id="6" name="表 7">
            <a:extLst>
              <a:ext uri="{FF2B5EF4-FFF2-40B4-BE49-F238E27FC236}">
                <a16:creationId xmlns:a16="http://schemas.microsoft.com/office/drawing/2014/main" id="{06C988A9-7CE5-063E-32A6-725E383E01D7}"/>
              </a:ext>
            </a:extLst>
          </p:cNvPr>
          <p:cNvGraphicFramePr>
            <a:graphicFrameLocks noGrp="1"/>
          </p:cNvGraphicFramePr>
          <p:nvPr>
            <p:extLst>
              <p:ext uri="{D42A27DB-BD31-4B8C-83A1-F6EECF244321}">
                <p14:modId xmlns:p14="http://schemas.microsoft.com/office/powerpoint/2010/main" val="2182113719"/>
              </p:ext>
            </p:extLst>
          </p:nvPr>
        </p:nvGraphicFramePr>
        <p:xfrm>
          <a:off x="3700663" y="537426"/>
          <a:ext cx="2921000" cy="315840"/>
        </p:xfrm>
        <a:graphic>
          <a:graphicData uri="http://schemas.openxmlformats.org/drawingml/2006/table">
            <a:tbl>
              <a:tblPr firstRow="1" bandRow="1">
                <a:tableStyleId>{5C22544A-7EE6-4342-B048-85BDC9FD1C3A}</a:tableStyleId>
              </a:tblPr>
              <a:tblGrid>
                <a:gridCol w="1155700">
                  <a:extLst>
                    <a:ext uri="{9D8B030D-6E8A-4147-A177-3AD203B41FA5}">
                      <a16:colId xmlns:a16="http://schemas.microsoft.com/office/drawing/2014/main" val="1346885655"/>
                    </a:ext>
                  </a:extLst>
                </a:gridCol>
                <a:gridCol w="1765300">
                  <a:extLst>
                    <a:ext uri="{9D8B030D-6E8A-4147-A177-3AD203B41FA5}">
                      <a16:colId xmlns:a16="http://schemas.microsoft.com/office/drawing/2014/main" val="1506013278"/>
                    </a:ext>
                  </a:extLst>
                </a:gridCol>
              </a:tblGrid>
              <a:tr h="307021">
                <a:tc>
                  <a:txBody>
                    <a:bodyPr/>
                    <a:lstStyle/>
                    <a:p>
                      <a:pPr algn="ctr"/>
                      <a:r>
                        <a:rPr kumimoji="1" lang="ja-JP" altLang="en-US" sz="1600" b="0" dirty="0">
                          <a:solidFill>
                            <a:schemeClr val="tx1"/>
                          </a:solidFill>
                          <a:latin typeface="A P-OTF UD新ゴ Pr6N DB" panose="020B0600000000000000" pitchFamily="34" charset="-128"/>
                          <a:ea typeface="A P-OTF UD新ゴ Pr6N DB" panose="020B0600000000000000" pitchFamily="34" charset="-128"/>
                        </a:rPr>
                        <a:t>提出期限</a:t>
                      </a:r>
                    </a:p>
                  </a:txBody>
                  <a:tcPr marT="7200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2">
                        <a:lumMod val="90000"/>
                      </a:schemeClr>
                    </a:solidFill>
                  </a:tcPr>
                </a:tc>
                <a:tc>
                  <a:txBody>
                    <a:bodyPr/>
                    <a:lstStyle/>
                    <a:p>
                      <a:pPr algn="ctr"/>
                      <a:r>
                        <a:rPr kumimoji="1" lang="en-US" altLang="ja-JP" sz="1600" b="0" dirty="0">
                          <a:solidFill>
                            <a:schemeClr val="tx1"/>
                          </a:solidFill>
                          <a:latin typeface="A P-OTF UD新ゴ Pr6N DB" panose="020B0600000000000000" pitchFamily="34" charset="-128"/>
                          <a:ea typeface="A P-OTF UD新ゴ Pr6N DB" panose="020B0600000000000000" pitchFamily="34" charset="-128"/>
                        </a:rPr>
                        <a:t>7</a:t>
                      </a:r>
                      <a:r>
                        <a:rPr kumimoji="1" lang="ja-JP" altLang="en-US" sz="1600" b="0" dirty="0">
                          <a:solidFill>
                            <a:schemeClr val="tx1"/>
                          </a:solidFill>
                          <a:latin typeface="A P-OTF UD新ゴ Pr6N DB" panose="020B0600000000000000" pitchFamily="34" charset="-128"/>
                          <a:ea typeface="A P-OTF UD新ゴ Pr6N DB" panose="020B0600000000000000" pitchFamily="34" charset="-128"/>
                        </a:rPr>
                        <a:t>月</a:t>
                      </a:r>
                      <a:r>
                        <a:rPr kumimoji="1" lang="en-US" altLang="ja-JP" sz="1600" b="0" dirty="0">
                          <a:solidFill>
                            <a:schemeClr val="tx1"/>
                          </a:solidFill>
                          <a:latin typeface="A P-OTF UD新ゴ Pr6N DB" panose="020B0600000000000000" pitchFamily="34" charset="-128"/>
                          <a:ea typeface="A P-OTF UD新ゴ Pr6N DB" panose="020B0600000000000000" pitchFamily="34" charset="-128"/>
                        </a:rPr>
                        <a:t>11</a:t>
                      </a:r>
                      <a:r>
                        <a:rPr kumimoji="1" lang="ja-JP" altLang="en-US" sz="1600" b="0" dirty="0">
                          <a:solidFill>
                            <a:schemeClr val="tx1"/>
                          </a:solidFill>
                          <a:latin typeface="A P-OTF UD新ゴ Pr6N DB" panose="020B0600000000000000" pitchFamily="34" charset="-128"/>
                          <a:ea typeface="A P-OTF UD新ゴ Pr6N DB" panose="020B0600000000000000" pitchFamily="34" charset="-128"/>
                        </a:rPr>
                        <a:t>日（木）</a:t>
                      </a:r>
                    </a:p>
                  </a:txBody>
                  <a:tcPr marT="7200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382331648"/>
                  </a:ext>
                </a:extLst>
              </a:tr>
            </a:tbl>
          </a:graphicData>
        </a:graphic>
      </p:graphicFrame>
      <p:graphicFrame>
        <p:nvGraphicFramePr>
          <p:cNvPr id="4" name="表 3">
            <a:extLst>
              <a:ext uri="{FF2B5EF4-FFF2-40B4-BE49-F238E27FC236}">
                <a16:creationId xmlns:a16="http://schemas.microsoft.com/office/drawing/2014/main" id="{D3FB238B-56C2-19FF-30A0-97176253C45C}"/>
              </a:ext>
            </a:extLst>
          </p:cNvPr>
          <p:cNvGraphicFramePr>
            <a:graphicFrameLocks noGrp="1"/>
          </p:cNvGraphicFramePr>
          <p:nvPr>
            <p:extLst>
              <p:ext uri="{D42A27DB-BD31-4B8C-83A1-F6EECF244321}">
                <p14:modId xmlns:p14="http://schemas.microsoft.com/office/powerpoint/2010/main" val="2884085341"/>
              </p:ext>
            </p:extLst>
          </p:nvPr>
        </p:nvGraphicFramePr>
        <p:xfrm>
          <a:off x="225425" y="8985514"/>
          <a:ext cx="6407150" cy="803520"/>
        </p:xfrm>
        <a:graphic>
          <a:graphicData uri="http://schemas.openxmlformats.org/drawingml/2006/table">
            <a:tbl>
              <a:tblPr firstRow="1" bandRow="1">
                <a:tableStyleId>{5C22544A-7EE6-4342-B048-85BDC9FD1C3A}</a:tableStyleId>
              </a:tblPr>
              <a:tblGrid>
                <a:gridCol w="1136495">
                  <a:extLst>
                    <a:ext uri="{9D8B030D-6E8A-4147-A177-3AD203B41FA5}">
                      <a16:colId xmlns:a16="http://schemas.microsoft.com/office/drawing/2014/main" val="1346885655"/>
                    </a:ext>
                  </a:extLst>
                </a:gridCol>
                <a:gridCol w="5270655">
                  <a:extLst>
                    <a:ext uri="{9D8B030D-6E8A-4147-A177-3AD203B41FA5}">
                      <a16:colId xmlns:a16="http://schemas.microsoft.com/office/drawing/2014/main" val="1506013278"/>
                    </a:ext>
                  </a:extLst>
                </a:gridCol>
              </a:tblGrid>
              <a:tr h="0">
                <a:tc>
                  <a:txBody>
                    <a:bodyPr/>
                    <a:lstStyle/>
                    <a:p>
                      <a:pPr algn="ctr"/>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提出方法</a:t>
                      </a:r>
                    </a:p>
                  </a:txBody>
                  <a:tcPr marT="7200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a:txBody>
                    <a:bodyPr/>
                    <a:lstStyle/>
                    <a:p>
                      <a:pPr algn="l">
                        <a:spcBef>
                          <a:spcPts val="0"/>
                        </a:spcBef>
                      </a:pPr>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期日までに電子メールまたは</a:t>
                      </a:r>
                      <a:r>
                        <a:rPr kumimoji="1" lang="en-US" altLang="ja-JP" sz="1200" b="0" dirty="0">
                          <a:solidFill>
                            <a:schemeClr val="tx1"/>
                          </a:solidFill>
                          <a:latin typeface="A P-OTF UD新ゴ Pr6N DB" panose="020B0600000000000000" pitchFamily="34" charset="-128"/>
                          <a:ea typeface="A P-OTF UD新ゴ Pr6N DB" panose="020B0600000000000000" pitchFamily="34" charset="-128"/>
                        </a:rPr>
                        <a:t>FAX</a:t>
                      </a:r>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にてお送りください。</a:t>
                      </a:r>
                      <a:endParaRPr kumimoji="1" lang="en-US" altLang="ja-JP" sz="1200" b="0" dirty="0">
                        <a:solidFill>
                          <a:schemeClr val="tx1"/>
                        </a:solidFill>
                        <a:latin typeface="A P-OTF UD新ゴ Pr6N DB" panose="020B0600000000000000" pitchFamily="34" charset="-128"/>
                        <a:ea typeface="A P-OTF UD新ゴ Pr6N DB" panose="020B0600000000000000" pitchFamily="34" charset="-128"/>
                      </a:endParaRPr>
                    </a:p>
                    <a:p>
                      <a:pPr>
                        <a:spcBef>
                          <a:spcPts val="0"/>
                        </a:spcBef>
                      </a:pPr>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株式会社アクティオ</a:t>
                      </a:r>
                    </a:p>
                    <a:p>
                      <a:pPr>
                        <a:spcBef>
                          <a:spcPts val="0"/>
                        </a:spcBef>
                      </a:pPr>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担当：相澤</a:t>
                      </a:r>
                    </a:p>
                    <a:p>
                      <a:pPr>
                        <a:spcBef>
                          <a:spcPts val="0"/>
                        </a:spcBef>
                      </a:pPr>
                      <a:r>
                        <a:rPr kumimoji="1" lang="en-US" altLang="ja-JP" sz="1200" b="0" dirty="0">
                          <a:solidFill>
                            <a:schemeClr val="tx1"/>
                          </a:solidFill>
                          <a:latin typeface="A P-OTF UD新ゴ Pr6N DB" panose="020B0600000000000000" pitchFamily="34" charset="-128"/>
                          <a:ea typeface="A P-OTF UD新ゴ Pr6N DB" panose="020B0600000000000000" pitchFamily="34" charset="-128"/>
                        </a:rPr>
                        <a:t>FAX</a:t>
                      </a:r>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a:t>
                      </a:r>
                      <a:r>
                        <a:rPr kumimoji="1" lang="en-US" altLang="ja-JP" sz="1200" b="0" dirty="0">
                          <a:solidFill>
                            <a:schemeClr val="tx1"/>
                          </a:solidFill>
                          <a:latin typeface="A P-OTF UD新ゴ Pr6N DB" panose="020B0600000000000000" pitchFamily="34" charset="-128"/>
                          <a:ea typeface="A P-OTF UD新ゴ Pr6N DB" panose="020B0600000000000000" pitchFamily="34" charset="-128"/>
                        </a:rPr>
                        <a:t>03-6854-2024</a:t>
                      </a:r>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　電子メール  </a:t>
                      </a:r>
                      <a:r>
                        <a:rPr kumimoji="1" lang="en-US" altLang="ja-JP" sz="1200" b="0" dirty="0">
                          <a:solidFill>
                            <a:schemeClr val="tx1"/>
                          </a:solidFill>
                          <a:latin typeface="A P-OTF UD新ゴ Pr6N DB" panose="020B0600000000000000" pitchFamily="34" charset="-128"/>
                          <a:ea typeface="A P-OTF UD新ゴ Pr6N DB" panose="020B0600000000000000" pitchFamily="34" charset="-128"/>
                        </a:rPr>
                        <a:t>: aizawa-mizuki@aktio.co.jp</a:t>
                      </a:r>
                    </a:p>
                  </a:txBody>
                  <a:tcPr marT="7200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382331648"/>
                  </a:ext>
                </a:extLst>
              </a:tr>
            </a:tbl>
          </a:graphicData>
        </a:graphic>
      </p:graphicFrame>
    </p:spTree>
    <p:extLst>
      <p:ext uri="{BB962C8B-B14F-4D97-AF65-F5344CB8AC3E}">
        <p14:creationId xmlns:p14="http://schemas.microsoft.com/office/powerpoint/2010/main" val="384137413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スライド番号プレースホルダー 1">
            <a:extLst>
              <a:ext uri="{FF2B5EF4-FFF2-40B4-BE49-F238E27FC236}">
                <a16:creationId xmlns:a16="http://schemas.microsoft.com/office/drawing/2014/main" id="{DB59DF42-E8BB-85C1-A9AB-F98F705979E3}"/>
              </a:ext>
            </a:extLst>
          </p:cNvPr>
          <p:cNvSpPr>
            <a:spLocks noGrp="1"/>
          </p:cNvSpPr>
          <p:nvPr>
            <p:ph type="sldNum" sz="quarter" idx="12"/>
          </p:nvPr>
        </p:nvSpPr>
        <p:spPr>
          <a:xfrm>
            <a:off x="6439239" y="196028"/>
            <a:ext cx="354584" cy="276999"/>
          </a:xfrm>
        </p:spPr>
        <p:txBody>
          <a:bodyPr/>
          <a:lstStyle/>
          <a:p>
            <a:r>
              <a:rPr kumimoji="1" lang="en-US" altLang="ja-JP" sz="1200" dirty="0">
                <a:solidFill>
                  <a:schemeClr val="tx1"/>
                </a:solidFill>
              </a:rPr>
              <a:t>42</a:t>
            </a:r>
            <a:endParaRPr kumimoji="1" lang="ja-JP" altLang="en-US" sz="1200" dirty="0">
              <a:solidFill>
                <a:schemeClr val="tx1"/>
              </a:solidFill>
            </a:endParaRPr>
          </a:p>
        </p:txBody>
      </p:sp>
      <p:sp>
        <p:nvSpPr>
          <p:cNvPr id="2" name="テキスト ボックス 1">
            <a:extLst>
              <a:ext uri="{FF2B5EF4-FFF2-40B4-BE49-F238E27FC236}">
                <a16:creationId xmlns:a16="http://schemas.microsoft.com/office/drawing/2014/main" id="{A0F0965D-33EA-2752-62D4-B1DD05795BC1}"/>
              </a:ext>
            </a:extLst>
          </p:cNvPr>
          <p:cNvSpPr txBox="1"/>
          <p:nvPr/>
        </p:nvSpPr>
        <p:spPr>
          <a:xfrm>
            <a:off x="188260" y="109816"/>
            <a:ext cx="3185487" cy="369332"/>
          </a:xfrm>
          <a:prstGeom prst="rect">
            <a:avLst/>
          </a:prstGeom>
          <a:noFill/>
        </p:spPr>
        <p:txBody>
          <a:bodyPr wrap="none" rtlCol="0">
            <a:spAutoFit/>
          </a:bodyPr>
          <a:lstStyle/>
          <a:p>
            <a:pPr defTabSz="685800">
              <a:defRPr/>
            </a:pPr>
            <a:r>
              <a:rPr kumimoji="1" lang="ja-JP" altLang="en-US" sz="1800" b="0" dirty="0">
                <a:solidFill>
                  <a:schemeClr val="tx1"/>
                </a:solidFill>
                <a:latin typeface="A P-OTF UD新ゴ Pr6N DB" panose="020B0600000000000000" pitchFamily="34" charset="-128"/>
                <a:ea typeface="A P-OTF UD新ゴ Pr6N DB" panose="020B0600000000000000" pitchFamily="34" charset="-128"/>
              </a:rPr>
              <a:t>建築物・工作物設営申請書④</a:t>
            </a:r>
            <a:endParaRPr kumimoji="1" lang="ja-JP" altLang="en-US" dirty="0">
              <a:latin typeface="A P-OTF UD新ゴ Pr6N DB" panose="020B0600000000000000" pitchFamily="34" charset="-128"/>
              <a:ea typeface="A P-OTF UD新ゴ Pr6N DB" panose="020B0600000000000000" pitchFamily="34" charset="-128"/>
            </a:endParaRPr>
          </a:p>
        </p:txBody>
      </p:sp>
      <p:graphicFrame>
        <p:nvGraphicFramePr>
          <p:cNvPr id="7" name="表 7">
            <a:extLst>
              <a:ext uri="{FF2B5EF4-FFF2-40B4-BE49-F238E27FC236}">
                <a16:creationId xmlns:a16="http://schemas.microsoft.com/office/drawing/2014/main" id="{176F3452-55C3-703F-6E7E-0755A6A68937}"/>
              </a:ext>
            </a:extLst>
          </p:cNvPr>
          <p:cNvGraphicFramePr>
            <a:graphicFrameLocks noGrp="1"/>
          </p:cNvGraphicFramePr>
          <p:nvPr>
            <p:extLst>
              <p:ext uri="{D42A27DB-BD31-4B8C-83A1-F6EECF244321}">
                <p14:modId xmlns:p14="http://schemas.microsoft.com/office/powerpoint/2010/main" val="4035083532"/>
              </p:ext>
            </p:extLst>
          </p:nvPr>
        </p:nvGraphicFramePr>
        <p:xfrm>
          <a:off x="3700663" y="537426"/>
          <a:ext cx="2921000" cy="315840"/>
        </p:xfrm>
        <a:graphic>
          <a:graphicData uri="http://schemas.openxmlformats.org/drawingml/2006/table">
            <a:tbl>
              <a:tblPr firstRow="1" bandRow="1">
                <a:tableStyleId>{5C22544A-7EE6-4342-B048-85BDC9FD1C3A}</a:tableStyleId>
              </a:tblPr>
              <a:tblGrid>
                <a:gridCol w="1155700">
                  <a:extLst>
                    <a:ext uri="{9D8B030D-6E8A-4147-A177-3AD203B41FA5}">
                      <a16:colId xmlns:a16="http://schemas.microsoft.com/office/drawing/2014/main" val="1346885655"/>
                    </a:ext>
                  </a:extLst>
                </a:gridCol>
                <a:gridCol w="1765300">
                  <a:extLst>
                    <a:ext uri="{9D8B030D-6E8A-4147-A177-3AD203B41FA5}">
                      <a16:colId xmlns:a16="http://schemas.microsoft.com/office/drawing/2014/main" val="1506013278"/>
                    </a:ext>
                  </a:extLst>
                </a:gridCol>
              </a:tblGrid>
              <a:tr h="307021">
                <a:tc>
                  <a:txBody>
                    <a:bodyPr/>
                    <a:lstStyle/>
                    <a:p>
                      <a:pPr algn="ctr"/>
                      <a:r>
                        <a:rPr kumimoji="1" lang="ja-JP" altLang="en-US" sz="1600" b="0" dirty="0">
                          <a:solidFill>
                            <a:schemeClr val="tx1"/>
                          </a:solidFill>
                          <a:latin typeface="A P-OTF UD新ゴ Pr6N DB" panose="020B0600000000000000" pitchFamily="34" charset="-128"/>
                          <a:ea typeface="A P-OTF UD新ゴ Pr6N DB" panose="020B0600000000000000" pitchFamily="34" charset="-128"/>
                        </a:rPr>
                        <a:t>提出期限</a:t>
                      </a:r>
                    </a:p>
                  </a:txBody>
                  <a:tcPr marT="7200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2">
                        <a:lumMod val="90000"/>
                      </a:schemeClr>
                    </a:solidFill>
                  </a:tcPr>
                </a:tc>
                <a:tc>
                  <a:txBody>
                    <a:bodyPr/>
                    <a:lstStyle/>
                    <a:p>
                      <a:pPr algn="ctr"/>
                      <a:r>
                        <a:rPr kumimoji="1" lang="en-US" altLang="ja-JP" sz="1600" b="0" dirty="0">
                          <a:solidFill>
                            <a:schemeClr val="tx1"/>
                          </a:solidFill>
                          <a:latin typeface="A P-OTF UD新ゴ Pr6N DB" panose="020B0600000000000000" pitchFamily="34" charset="-128"/>
                          <a:ea typeface="A P-OTF UD新ゴ Pr6N DB" panose="020B0600000000000000" pitchFamily="34" charset="-128"/>
                        </a:rPr>
                        <a:t>7</a:t>
                      </a:r>
                      <a:r>
                        <a:rPr kumimoji="1" lang="ja-JP" altLang="en-US" sz="1600" b="0" dirty="0">
                          <a:solidFill>
                            <a:schemeClr val="tx1"/>
                          </a:solidFill>
                          <a:latin typeface="A P-OTF UD新ゴ Pr6N DB" panose="020B0600000000000000" pitchFamily="34" charset="-128"/>
                          <a:ea typeface="A P-OTF UD新ゴ Pr6N DB" panose="020B0600000000000000" pitchFamily="34" charset="-128"/>
                        </a:rPr>
                        <a:t>月</a:t>
                      </a:r>
                      <a:r>
                        <a:rPr kumimoji="1" lang="en-US" altLang="ja-JP" sz="1600" b="0" dirty="0">
                          <a:solidFill>
                            <a:schemeClr val="tx1"/>
                          </a:solidFill>
                          <a:latin typeface="A P-OTF UD新ゴ Pr6N DB" panose="020B0600000000000000" pitchFamily="34" charset="-128"/>
                          <a:ea typeface="A P-OTF UD新ゴ Pr6N DB" panose="020B0600000000000000" pitchFamily="34" charset="-128"/>
                        </a:rPr>
                        <a:t>11</a:t>
                      </a:r>
                      <a:r>
                        <a:rPr kumimoji="1" lang="ja-JP" altLang="en-US" sz="1600" b="0" dirty="0">
                          <a:solidFill>
                            <a:schemeClr val="tx1"/>
                          </a:solidFill>
                          <a:latin typeface="A P-OTF UD新ゴ Pr6N DB" panose="020B0600000000000000" pitchFamily="34" charset="-128"/>
                          <a:ea typeface="A P-OTF UD新ゴ Pr6N DB" panose="020B0600000000000000" pitchFamily="34" charset="-128"/>
                        </a:rPr>
                        <a:t>日（木）</a:t>
                      </a:r>
                    </a:p>
                  </a:txBody>
                  <a:tcPr marT="7200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382331648"/>
                  </a:ext>
                </a:extLst>
              </a:tr>
            </a:tbl>
          </a:graphicData>
        </a:graphic>
      </p:graphicFrame>
      <p:graphicFrame>
        <p:nvGraphicFramePr>
          <p:cNvPr id="4" name="表 3">
            <a:extLst>
              <a:ext uri="{FF2B5EF4-FFF2-40B4-BE49-F238E27FC236}">
                <a16:creationId xmlns:a16="http://schemas.microsoft.com/office/drawing/2014/main" id="{D5E5BF38-E99F-4846-5150-A442C43DB646}"/>
              </a:ext>
            </a:extLst>
          </p:cNvPr>
          <p:cNvGraphicFramePr>
            <a:graphicFrameLocks noGrp="1"/>
          </p:cNvGraphicFramePr>
          <p:nvPr>
            <p:extLst>
              <p:ext uri="{D42A27DB-BD31-4B8C-83A1-F6EECF244321}">
                <p14:modId xmlns:p14="http://schemas.microsoft.com/office/powerpoint/2010/main" val="2884085341"/>
              </p:ext>
            </p:extLst>
          </p:nvPr>
        </p:nvGraphicFramePr>
        <p:xfrm>
          <a:off x="225425" y="8985514"/>
          <a:ext cx="6407150" cy="803520"/>
        </p:xfrm>
        <a:graphic>
          <a:graphicData uri="http://schemas.openxmlformats.org/drawingml/2006/table">
            <a:tbl>
              <a:tblPr firstRow="1" bandRow="1">
                <a:tableStyleId>{5C22544A-7EE6-4342-B048-85BDC9FD1C3A}</a:tableStyleId>
              </a:tblPr>
              <a:tblGrid>
                <a:gridCol w="1136495">
                  <a:extLst>
                    <a:ext uri="{9D8B030D-6E8A-4147-A177-3AD203B41FA5}">
                      <a16:colId xmlns:a16="http://schemas.microsoft.com/office/drawing/2014/main" val="1346885655"/>
                    </a:ext>
                  </a:extLst>
                </a:gridCol>
                <a:gridCol w="5270655">
                  <a:extLst>
                    <a:ext uri="{9D8B030D-6E8A-4147-A177-3AD203B41FA5}">
                      <a16:colId xmlns:a16="http://schemas.microsoft.com/office/drawing/2014/main" val="1506013278"/>
                    </a:ext>
                  </a:extLst>
                </a:gridCol>
              </a:tblGrid>
              <a:tr h="0">
                <a:tc>
                  <a:txBody>
                    <a:bodyPr/>
                    <a:lstStyle/>
                    <a:p>
                      <a:pPr algn="ctr"/>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提出方法</a:t>
                      </a:r>
                    </a:p>
                  </a:txBody>
                  <a:tcPr marT="7200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a:txBody>
                    <a:bodyPr/>
                    <a:lstStyle/>
                    <a:p>
                      <a:pPr algn="l">
                        <a:spcBef>
                          <a:spcPts val="0"/>
                        </a:spcBef>
                      </a:pPr>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期日までに電子メールまたは</a:t>
                      </a:r>
                      <a:r>
                        <a:rPr kumimoji="1" lang="en-US" altLang="ja-JP" sz="1200" b="0" dirty="0">
                          <a:solidFill>
                            <a:schemeClr val="tx1"/>
                          </a:solidFill>
                          <a:latin typeface="A P-OTF UD新ゴ Pr6N DB" panose="020B0600000000000000" pitchFamily="34" charset="-128"/>
                          <a:ea typeface="A P-OTF UD新ゴ Pr6N DB" panose="020B0600000000000000" pitchFamily="34" charset="-128"/>
                        </a:rPr>
                        <a:t>FAX</a:t>
                      </a:r>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にてお送りください。</a:t>
                      </a:r>
                      <a:endParaRPr kumimoji="1" lang="en-US" altLang="ja-JP" sz="1200" b="0" dirty="0">
                        <a:solidFill>
                          <a:schemeClr val="tx1"/>
                        </a:solidFill>
                        <a:latin typeface="A P-OTF UD新ゴ Pr6N DB" panose="020B0600000000000000" pitchFamily="34" charset="-128"/>
                        <a:ea typeface="A P-OTF UD新ゴ Pr6N DB" panose="020B0600000000000000" pitchFamily="34" charset="-128"/>
                      </a:endParaRPr>
                    </a:p>
                    <a:p>
                      <a:pPr>
                        <a:spcBef>
                          <a:spcPts val="0"/>
                        </a:spcBef>
                      </a:pPr>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株式会社アクティオ</a:t>
                      </a:r>
                    </a:p>
                    <a:p>
                      <a:pPr>
                        <a:spcBef>
                          <a:spcPts val="0"/>
                        </a:spcBef>
                      </a:pPr>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担当：相澤</a:t>
                      </a:r>
                    </a:p>
                    <a:p>
                      <a:pPr>
                        <a:spcBef>
                          <a:spcPts val="0"/>
                        </a:spcBef>
                      </a:pPr>
                      <a:r>
                        <a:rPr kumimoji="1" lang="en-US" altLang="ja-JP" sz="1200" b="0" dirty="0">
                          <a:solidFill>
                            <a:schemeClr val="tx1"/>
                          </a:solidFill>
                          <a:latin typeface="A P-OTF UD新ゴ Pr6N DB" panose="020B0600000000000000" pitchFamily="34" charset="-128"/>
                          <a:ea typeface="A P-OTF UD新ゴ Pr6N DB" panose="020B0600000000000000" pitchFamily="34" charset="-128"/>
                        </a:rPr>
                        <a:t>FAX</a:t>
                      </a:r>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a:t>
                      </a:r>
                      <a:r>
                        <a:rPr kumimoji="1" lang="en-US" altLang="ja-JP" sz="1200" b="0" dirty="0">
                          <a:solidFill>
                            <a:schemeClr val="tx1"/>
                          </a:solidFill>
                          <a:latin typeface="A P-OTF UD新ゴ Pr6N DB" panose="020B0600000000000000" pitchFamily="34" charset="-128"/>
                          <a:ea typeface="A P-OTF UD新ゴ Pr6N DB" panose="020B0600000000000000" pitchFamily="34" charset="-128"/>
                        </a:rPr>
                        <a:t>03-6854-2024</a:t>
                      </a:r>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　電子メール  </a:t>
                      </a:r>
                      <a:r>
                        <a:rPr kumimoji="1" lang="en-US" altLang="ja-JP" sz="1200" b="0" dirty="0">
                          <a:solidFill>
                            <a:schemeClr val="tx1"/>
                          </a:solidFill>
                          <a:latin typeface="A P-OTF UD新ゴ Pr6N DB" panose="020B0600000000000000" pitchFamily="34" charset="-128"/>
                          <a:ea typeface="A P-OTF UD新ゴ Pr6N DB" panose="020B0600000000000000" pitchFamily="34" charset="-128"/>
                        </a:rPr>
                        <a:t>: aizawa-mizuki@aktio.co.jp</a:t>
                      </a:r>
                    </a:p>
                  </a:txBody>
                  <a:tcPr marT="7200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382331648"/>
                  </a:ext>
                </a:extLst>
              </a:tr>
            </a:tbl>
          </a:graphicData>
        </a:graphic>
      </p:graphicFrame>
      <p:sp>
        <p:nvSpPr>
          <p:cNvPr id="8" name="正方形/長方形 7">
            <a:extLst>
              <a:ext uri="{FF2B5EF4-FFF2-40B4-BE49-F238E27FC236}">
                <a16:creationId xmlns:a16="http://schemas.microsoft.com/office/drawing/2014/main" id="{977D682F-F11D-9A50-F05E-6A42A5331478}"/>
              </a:ext>
            </a:extLst>
          </p:cNvPr>
          <p:cNvSpPr/>
          <p:nvPr/>
        </p:nvSpPr>
        <p:spPr>
          <a:xfrm>
            <a:off x="237955" y="691348"/>
            <a:ext cx="6394620" cy="121943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1" tIns="45720" rIns="91441" bIns="45720" numCol="1" spcCol="0" rtlCol="0" fromWordArt="0" anchor="t" anchorCtr="0" forceAA="0" compatLnSpc="1">
            <a:prstTxWarp prst="textNoShape">
              <a:avLst/>
            </a:prstTxWarp>
            <a:noAutofit/>
          </a:bodyPr>
          <a:lstStyle/>
          <a:p>
            <a:pPr marL="144000" indent="-144000"/>
            <a:r>
              <a:rPr kumimoji="1" lang="ja-JP" altLang="en-US" sz="1400" b="1" dirty="0">
                <a:solidFill>
                  <a:schemeClr val="tx1"/>
                </a:solidFill>
                <a:latin typeface="A P-OTF UD新ゴ Pr6N M" panose="020B0500000000000000" pitchFamily="34" charset="-128"/>
                <a:ea typeface="A P-OTF UD新ゴ Pr6N M" panose="020B0500000000000000" pitchFamily="34" charset="-128"/>
              </a:rPr>
              <a:t>７　立面図・展開図</a:t>
            </a:r>
            <a:endParaRPr kumimoji="1" lang="en-US" altLang="ja-JP" sz="1400" b="1" dirty="0">
              <a:solidFill>
                <a:schemeClr val="tx1"/>
              </a:solidFill>
              <a:latin typeface="A P-OTF UD新ゴ Pr6N M" panose="020B0500000000000000" pitchFamily="34" charset="-128"/>
              <a:ea typeface="A P-OTF UD新ゴ Pr6N M" panose="020B0500000000000000" pitchFamily="34" charset="-128"/>
            </a:endParaRPr>
          </a:p>
          <a:p>
            <a:pPr marL="144000" indent="-144000"/>
            <a:r>
              <a:rPr kumimoji="1" lang="ja-JP" altLang="en-US" sz="1400" b="1" dirty="0">
                <a:solidFill>
                  <a:schemeClr val="tx1"/>
                </a:solidFill>
                <a:latin typeface="A P-OTF UD新ゴ Pr6N M" panose="020B0500000000000000" pitchFamily="34" charset="-128"/>
                <a:ea typeface="A P-OTF UD新ゴ Pr6N M" panose="020B0500000000000000" pitchFamily="34" charset="-128"/>
              </a:rPr>
              <a:t>　記載事項</a:t>
            </a:r>
            <a:endParaRPr kumimoji="1" lang="en-US" altLang="ja-JP" sz="1400" b="1" dirty="0">
              <a:solidFill>
                <a:schemeClr val="tx1"/>
              </a:solidFill>
              <a:latin typeface="A P-OTF UD新ゴ Pr6N M" panose="020B0500000000000000" pitchFamily="34" charset="-128"/>
              <a:ea typeface="A P-OTF UD新ゴ Pr6N M" panose="020B0500000000000000" pitchFamily="34" charset="-128"/>
            </a:endParaRPr>
          </a:p>
          <a:p>
            <a:pPr marL="171450" indent="-171450">
              <a:buFont typeface="Arial" panose="020B0604020202020204" pitchFamily="34" charset="0"/>
              <a:buChar char="•"/>
            </a:pPr>
            <a:r>
              <a:rPr kumimoji="1" lang="ja-JP" altLang="en-US" sz="1200" dirty="0">
                <a:solidFill>
                  <a:schemeClr val="tx1"/>
                </a:solidFill>
                <a:latin typeface="A P-OTF UD新ゴ Pr6N M" panose="020B0500000000000000" pitchFamily="34" charset="-128"/>
                <a:ea typeface="A P-OTF UD新ゴ Pr6N M" panose="020B0500000000000000" pitchFamily="34" charset="-128"/>
              </a:rPr>
              <a:t>建築の場合、 </a:t>
            </a:r>
            <a:r>
              <a:rPr kumimoji="1" lang="en-US" altLang="ja-JP" sz="1200" dirty="0">
                <a:solidFill>
                  <a:schemeClr val="tx1"/>
                </a:solidFill>
                <a:latin typeface="A P-OTF UD新ゴ Pr6N M" panose="020B0500000000000000" pitchFamily="34" charset="-128"/>
                <a:ea typeface="A P-OTF UD新ゴ Pr6N M" panose="020B0500000000000000" pitchFamily="34" charset="-128"/>
              </a:rPr>
              <a:t>P22</a:t>
            </a:r>
            <a:r>
              <a:rPr kumimoji="1" lang="ja-JP" altLang="en-US" sz="1200" dirty="0">
                <a:solidFill>
                  <a:schemeClr val="tx1"/>
                </a:solidFill>
                <a:latin typeface="A P-OTF UD新ゴ Pr6N M" panose="020B0500000000000000" pitchFamily="34" charset="-128"/>
                <a:ea typeface="A P-OTF UD新ゴ Pr6N M" panose="020B0500000000000000" pitchFamily="34" charset="-128"/>
              </a:rPr>
              <a:t> ユニットハウス及びコンテナー設置に必要な情報に従ってください。</a:t>
            </a:r>
            <a:endParaRPr kumimoji="1" lang="en-US" altLang="ja-JP" sz="1200" dirty="0">
              <a:solidFill>
                <a:schemeClr val="tx1"/>
              </a:solidFill>
              <a:latin typeface="A P-OTF UD新ゴ Pr6N M" panose="020B0500000000000000" pitchFamily="34" charset="-128"/>
              <a:ea typeface="A P-OTF UD新ゴ Pr6N M" panose="020B0500000000000000" pitchFamily="34" charset="-128"/>
            </a:endParaRPr>
          </a:p>
          <a:p>
            <a:pPr marL="171450" indent="-171450">
              <a:buFont typeface="Arial" panose="020B0604020202020204" pitchFamily="34" charset="0"/>
              <a:buChar char="•"/>
            </a:pPr>
            <a:r>
              <a:rPr kumimoji="1" lang="ja-JP" altLang="en-US" sz="1200" dirty="0">
                <a:solidFill>
                  <a:schemeClr val="tx1"/>
                </a:solidFill>
                <a:latin typeface="A P-OTF UD新ゴ Pr6N M" panose="020B0500000000000000" pitchFamily="34" charset="-128"/>
                <a:ea typeface="A P-OTF UD新ゴ Pr6N M" panose="020B0500000000000000" pitchFamily="34" charset="-128"/>
              </a:rPr>
              <a:t>工作物の場合、 </a:t>
            </a:r>
            <a:r>
              <a:rPr kumimoji="1" lang="en-US" altLang="ja-JP" sz="1200" dirty="0">
                <a:solidFill>
                  <a:schemeClr val="tx1"/>
                </a:solidFill>
                <a:latin typeface="A P-OTF UD新ゴ Pr6N M" panose="020B0500000000000000" pitchFamily="34" charset="-128"/>
                <a:ea typeface="A P-OTF UD新ゴ Pr6N M" panose="020B0500000000000000" pitchFamily="34" charset="-128"/>
              </a:rPr>
              <a:t>P25</a:t>
            </a:r>
            <a:r>
              <a:rPr kumimoji="1" lang="ja-JP" altLang="en-US" sz="1200" dirty="0">
                <a:solidFill>
                  <a:schemeClr val="tx1"/>
                </a:solidFill>
                <a:latin typeface="A P-OTF UD新ゴ Pr6N M" panose="020B0500000000000000" pitchFamily="34" charset="-128"/>
                <a:ea typeface="A P-OTF UD新ゴ Pr6N M" panose="020B0500000000000000" pitchFamily="34" charset="-128"/>
              </a:rPr>
              <a:t> サイン、看板、鉄塔の設置に必要な情報に従ってください。</a:t>
            </a:r>
            <a:endParaRPr kumimoji="1" lang="en-US" altLang="ja-JP" sz="1200" dirty="0">
              <a:solidFill>
                <a:schemeClr val="tx1"/>
              </a:solidFill>
              <a:latin typeface="A-OTF UD新ゴ Pro M" panose="020B0500000000000000" pitchFamily="34" charset="-128"/>
              <a:ea typeface="A-OTF UD新ゴ Pro M" panose="020B0500000000000000" pitchFamily="34" charset="-128"/>
            </a:endParaRPr>
          </a:p>
        </p:txBody>
      </p:sp>
    </p:spTree>
    <p:extLst>
      <p:ext uri="{BB962C8B-B14F-4D97-AF65-F5344CB8AC3E}">
        <p14:creationId xmlns:p14="http://schemas.microsoft.com/office/powerpoint/2010/main" val="291463831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B886BE46-3F6A-4E73-8ACB-110701BB4933}"/>
              </a:ext>
            </a:extLst>
          </p:cNvPr>
          <p:cNvSpPr>
            <a:spLocks noGrp="1"/>
          </p:cNvSpPr>
          <p:nvPr>
            <p:ph type="sldNum" sz="quarter" idx="12"/>
          </p:nvPr>
        </p:nvSpPr>
        <p:spPr>
          <a:xfrm>
            <a:off x="6439239" y="196028"/>
            <a:ext cx="354584" cy="276999"/>
          </a:xfrm>
        </p:spPr>
        <p:txBody>
          <a:bodyPr/>
          <a:lstStyle/>
          <a:p>
            <a:r>
              <a:rPr kumimoji="1" lang="en-US" altLang="ja-JP" sz="1200" dirty="0">
                <a:solidFill>
                  <a:schemeClr val="tx1"/>
                </a:solidFill>
              </a:rPr>
              <a:t>43</a:t>
            </a:r>
            <a:endParaRPr kumimoji="1" lang="ja-JP" altLang="en-US" sz="1200" dirty="0">
              <a:solidFill>
                <a:schemeClr val="tx1"/>
              </a:solidFill>
            </a:endParaRPr>
          </a:p>
        </p:txBody>
      </p:sp>
      <p:sp>
        <p:nvSpPr>
          <p:cNvPr id="5" name="テキスト ボックス 4">
            <a:extLst>
              <a:ext uri="{FF2B5EF4-FFF2-40B4-BE49-F238E27FC236}">
                <a16:creationId xmlns:a16="http://schemas.microsoft.com/office/drawing/2014/main" id="{AA3CC4CE-C503-4DDD-95EC-3B20CDA31BA0}"/>
              </a:ext>
            </a:extLst>
          </p:cNvPr>
          <p:cNvSpPr txBox="1"/>
          <p:nvPr/>
        </p:nvSpPr>
        <p:spPr>
          <a:xfrm>
            <a:off x="101599" y="2545431"/>
            <a:ext cx="2159566" cy="307777"/>
          </a:xfrm>
          <a:prstGeom prst="rect">
            <a:avLst/>
          </a:prstGeom>
          <a:noFill/>
        </p:spPr>
        <p:txBody>
          <a:bodyPr wrap="none" rtlCol="0">
            <a:spAutoFit/>
          </a:bodyPr>
          <a:lstStyle/>
          <a:p>
            <a:r>
              <a:rPr kumimoji="1" lang="ja-JP" altLang="en-US" sz="1400" b="1" dirty="0">
                <a:latin typeface="A-OTF UD新ゴ Pro M" panose="020B0500000000000000" pitchFamily="34" charset="-128"/>
                <a:ea typeface="A-OTF UD新ゴ Pro M" panose="020B0500000000000000" pitchFamily="34" charset="-128"/>
              </a:rPr>
              <a:t>２　木材納品場所位置図</a:t>
            </a:r>
          </a:p>
        </p:txBody>
      </p:sp>
      <p:sp>
        <p:nvSpPr>
          <p:cNvPr id="6" name="テキスト ボックス 5">
            <a:extLst>
              <a:ext uri="{FF2B5EF4-FFF2-40B4-BE49-F238E27FC236}">
                <a16:creationId xmlns:a16="http://schemas.microsoft.com/office/drawing/2014/main" id="{68189FD6-D794-4B87-BD37-1983DE940536}"/>
              </a:ext>
            </a:extLst>
          </p:cNvPr>
          <p:cNvSpPr txBox="1"/>
          <p:nvPr/>
        </p:nvSpPr>
        <p:spPr>
          <a:xfrm>
            <a:off x="188260" y="109816"/>
            <a:ext cx="2262158" cy="369332"/>
          </a:xfrm>
          <a:prstGeom prst="rect">
            <a:avLst/>
          </a:prstGeom>
          <a:noFill/>
        </p:spPr>
        <p:txBody>
          <a:bodyPr wrap="none" rtlCol="0">
            <a:spAutoFit/>
          </a:bodyPr>
          <a:lstStyle/>
          <a:p>
            <a:pPr lvl="0" defTabSz="685800">
              <a:defRPr/>
            </a:pPr>
            <a:r>
              <a:rPr kumimoji="1" lang="ja-JP" altLang="en-US" dirty="0">
                <a:latin typeface="A-OTF UD新ゴ Pro M" panose="020B0500000000000000" pitchFamily="34" charset="-128"/>
                <a:ea typeface="A-OTF UD新ゴ Pro M" panose="020B0500000000000000" pitchFamily="34" charset="-128"/>
              </a:rPr>
              <a:t>木材納品場所申込書</a:t>
            </a:r>
          </a:p>
        </p:txBody>
      </p:sp>
      <p:graphicFrame>
        <p:nvGraphicFramePr>
          <p:cNvPr id="8" name="表 7">
            <a:extLst>
              <a:ext uri="{FF2B5EF4-FFF2-40B4-BE49-F238E27FC236}">
                <a16:creationId xmlns:a16="http://schemas.microsoft.com/office/drawing/2014/main" id="{06F2CBB8-7E87-416A-AA56-4828E2603392}"/>
              </a:ext>
            </a:extLst>
          </p:cNvPr>
          <p:cNvGraphicFramePr>
            <a:graphicFrameLocks noGrp="1"/>
          </p:cNvGraphicFramePr>
          <p:nvPr>
            <p:extLst>
              <p:ext uri="{D42A27DB-BD31-4B8C-83A1-F6EECF244321}">
                <p14:modId xmlns:p14="http://schemas.microsoft.com/office/powerpoint/2010/main" val="2933706905"/>
              </p:ext>
            </p:extLst>
          </p:nvPr>
        </p:nvGraphicFramePr>
        <p:xfrm>
          <a:off x="3785872" y="581876"/>
          <a:ext cx="2921000" cy="370840"/>
        </p:xfrm>
        <a:graphic>
          <a:graphicData uri="http://schemas.openxmlformats.org/drawingml/2006/table">
            <a:tbl>
              <a:tblPr firstRow="1" bandRow="1">
                <a:tableStyleId>{5C22544A-7EE6-4342-B048-85BDC9FD1C3A}</a:tableStyleId>
              </a:tblPr>
              <a:tblGrid>
                <a:gridCol w="1155700">
                  <a:extLst>
                    <a:ext uri="{9D8B030D-6E8A-4147-A177-3AD203B41FA5}">
                      <a16:colId xmlns:a16="http://schemas.microsoft.com/office/drawing/2014/main" val="1346885655"/>
                    </a:ext>
                  </a:extLst>
                </a:gridCol>
                <a:gridCol w="1765300">
                  <a:extLst>
                    <a:ext uri="{9D8B030D-6E8A-4147-A177-3AD203B41FA5}">
                      <a16:colId xmlns:a16="http://schemas.microsoft.com/office/drawing/2014/main" val="1506013278"/>
                    </a:ext>
                  </a:extLst>
                </a:gridCol>
              </a:tblGrid>
              <a:tr h="370840">
                <a:tc>
                  <a:txBody>
                    <a:bodyPr/>
                    <a:lstStyle/>
                    <a:p>
                      <a:pPr algn="ctr"/>
                      <a:r>
                        <a:rPr kumimoji="1" lang="ja-JP" altLang="en-US" sz="1600" b="0" dirty="0">
                          <a:solidFill>
                            <a:schemeClr val="tx1"/>
                          </a:solidFill>
                          <a:latin typeface="A-OTF UD新ゴ Pro M" panose="020B0500000000000000" pitchFamily="34" charset="-128"/>
                          <a:ea typeface="A-OTF UD新ゴ Pro M" panose="020B0500000000000000" pitchFamily="34" charset="-128"/>
                        </a:rPr>
                        <a:t>提出期限</a:t>
                      </a:r>
                    </a:p>
                  </a:txBody>
                  <a:tcPr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2">
                        <a:lumMod val="90000"/>
                      </a:schemeClr>
                    </a:solidFill>
                  </a:tcPr>
                </a:tc>
                <a:tc>
                  <a:txBody>
                    <a:bodyPr/>
                    <a:lstStyle/>
                    <a:p>
                      <a:pPr algn="ctr"/>
                      <a:r>
                        <a:rPr kumimoji="1" lang="en-US" altLang="ja-JP" sz="1600" b="0" dirty="0">
                          <a:solidFill>
                            <a:schemeClr val="tx1"/>
                          </a:solidFill>
                          <a:latin typeface="A-OTF UD新ゴ Pro M" panose="020B0500000000000000" pitchFamily="34" charset="-128"/>
                          <a:ea typeface="A-OTF UD新ゴ Pro M" panose="020B0500000000000000" pitchFamily="34" charset="-128"/>
                        </a:rPr>
                        <a:t>7</a:t>
                      </a:r>
                      <a:r>
                        <a:rPr kumimoji="1" lang="ja-JP" altLang="en-US" sz="1600" b="0" dirty="0">
                          <a:solidFill>
                            <a:schemeClr val="tx1"/>
                          </a:solidFill>
                          <a:latin typeface="A-OTF UD新ゴ Pro M" panose="020B0500000000000000" pitchFamily="34" charset="-128"/>
                          <a:ea typeface="A-OTF UD新ゴ Pro M" panose="020B0500000000000000" pitchFamily="34" charset="-128"/>
                        </a:rPr>
                        <a:t>月</a:t>
                      </a:r>
                      <a:r>
                        <a:rPr kumimoji="1" lang="en-US" altLang="ja-JP" sz="1600" b="0" dirty="0">
                          <a:solidFill>
                            <a:schemeClr val="tx1"/>
                          </a:solidFill>
                          <a:latin typeface="A-OTF UD新ゴ Pro M" panose="020B0500000000000000" pitchFamily="34" charset="-128"/>
                          <a:ea typeface="A-OTF UD新ゴ Pro M" panose="020B0500000000000000" pitchFamily="34" charset="-128"/>
                        </a:rPr>
                        <a:t>11</a:t>
                      </a:r>
                      <a:r>
                        <a:rPr kumimoji="1" lang="ja-JP" altLang="en-US" sz="1600" b="0" dirty="0">
                          <a:solidFill>
                            <a:schemeClr val="tx1"/>
                          </a:solidFill>
                          <a:latin typeface="A-OTF UD新ゴ Pro M" panose="020B0500000000000000" pitchFamily="34" charset="-128"/>
                          <a:ea typeface="A-OTF UD新ゴ Pro M" panose="020B0500000000000000" pitchFamily="34" charset="-128"/>
                        </a:rPr>
                        <a:t>日（木）</a:t>
                      </a:r>
                    </a:p>
                  </a:txBody>
                  <a:tcPr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382331648"/>
                  </a:ext>
                </a:extLst>
              </a:tr>
            </a:tbl>
          </a:graphicData>
        </a:graphic>
      </p:graphicFrame>
      <p:sp>
        <p:nvSpPr>
          <p:cNvPr id="7" name="テキスト ボックス 6">
            <a:extLst>
              <a:ext uri="{FF2B5EF4-FFF2-40B4-BE49-F238E27FC236}">
                <a16:creationId xmlns:a16="http://schemas.microsoft.com/office/drawing/2014/main" id="{7DF50538-698A-4236-8484-030B88A4267D}"/>
              </a:ext>
            </a:extLst>
          </p:cNvPr>
          <p:cNvSpPr txBox="1"/>
          <p:nvPr/>
        </p:nvSpPr>
        <p:spPr>
          <a:xfrm>
            <a:off x="361949" y="7911090"/>
            <a:ext cx="6146461" cy="1015663"/>
          </a:xfrm>
          <a:prstGeom prst="rect">
            <a:avLst/>
          </a:prstGeom>
          <a:noFill/>
        </p:spPr>
        <p:txBody>
          <a:bodyPr wrap="square" rtlCol="0">
            <a:spAutoFit/>
          </a:bodyPr>
          <a:lstStyle/>
          <a:p>
            <a:r>
              <a:rPr kumimoji="1" lang="ja-JP" altLang="en-US" sz="1200" dirty="0">
                <a:latin typeface="A-OTF UD新ゴ Pro M" panose="020B0500000000000000" pitchFamily="34" charset="-128"/>
                <a:ea typeface="A-OTF UD新ゴ Pro M" panose="020B0500000000000000" pitchFamily="34" charset="-128"/>
              </a:rPr>
              <a:t>（注）</a:t>
            </a:r>
            <a:endParaRPr kumimoji="1" lang="en-US" altLang="ja-JP" sz="1200" dirty="0">
              <a:latin typeface="A-OTF UD新ゴ Pro M" panose="020B0500000000000000" pitchFamily="34" charset="-128"/>
              <a:ea typeface="A-OTF UD新ゴ Pro M" panose="020B0500000000000000" pitchFamily="34" charset="-128"/>
            </a:endParaRPr>
          </a:p>
          <a:p>
            <a:pPr marL="228600" indent="-228600">
              <a:buFont typeface="+mj-lt"/>
              <a:buAutoNum type="arabicPeriod"/>
            </a:pPr>
            <a:r>
              <a:rPr kumimoji="1" lang="ja-JP" altLang="en-US" sz="1200" dirty="0">
                <a:latin typeface="A-OTF UD新ゴ Pro M" panose="020B0500000000000000" pitchFamily="34" charset="-128"/>
                <a:ea typeface="A-OTF UD新ゴ Pro M" panose="020B0500000000000000" pitchFamily="34" charset="-128"/>
              </a:rPr>
              <a:t>木材納付場所は、ブース内とし、位置を表示。</a:t>
            </a:r>
            <a:endParaRPr kumimoji="1" lang="en-US" altLang="ja-JP" sz="1200" dirty="0">
              <a:latin typeface="A-OTF UD新ゴ Pro M" panose="020B0500000000000000" pitchFamily="34" charset="-128"/>
              <a:ea typeface="A-OTF UD新ゴ Pro M" panose="020B0500000000000000" pitchFamily="34" charset="-128"/>
            </a:endParaRPr>
          </a:p>
          <a:p>
            <a:pPr marL="228600" indent="-228600">
              <a:buFont typeface="+mj-lt"/>
              <a:buAutoNum type="arabicPeriod"/>
            </a:pPr>
            <a:r>
              <a:rPr kumimoji="1" lang="ja-JP" altLang="en-US" sz="1200" dirty="0">
                <a:latin typeface="A-OTF UD新ゴ Pro M" panose="020B0500000000000000" pitchFamily="34" charset="-128"/>
                <a:ea typeface="A-OTF UD新ゴ Pro M" panose="020B0500000000000000" pitchFamily="34" charset="-128"/>
              </a:rPr>
              <a:t>木材の規格ごとに配置する場所が異なる場合は、木材の規格を表示。</a:t>
            </a:r>
            <a:endParaRPr kumimoji="1" lang="en-US" altLang="ja-JP" sz="1200" dirty="0">
              <a:latin typeface="A-OTF UD新ゴ Pro M" panose="020B0500000000000000" pitchFamily="34" charset="-128"/>
              <a:ea typeface="A-OTF UD新ゴ Pro M" panose="020B0500000000000000" pitchFamily="34" charset="-128"/>
            </a:endParaRPr>
          </a:p>
          <a:p>
            <a:pPr marL="228600" indent="-228600">
              <a:buFont typeface="+mj-lt"/>
              <a:buAutoNum type="arabicPeriod"/>
            </a:pPr>
            <a:r>
              <a:rPr kumimoji="1" lang="ja-JP" altLang="en-US" sz="1200" dirty="0">
                <a:latin typeface="A-OTF UD新ゴ Pro M" panose="020B0500000000000000" pitchFamily="34" charset="-128"/>
                <a:ea typeface="A-OTF UD新ゴ Pro M" panose="020B0500000000000000" pitchFamily="34" charset="-128"/>
              </a:rPr>
              <a:t>枝付き材は、枝のついている方向を表示。</a:t>
            </a:r>
            <a:endParaRPr kumimoji="1" lang="en-US" altLang="ja-JP" sz="1200" dirty="0">
              <a:latin typeface="A-OTF UD新ゴ Pro M" panose="020B0500000000000000" pitchFamily="34" charset="-128"/>
              <a:ea typeface="A-OTF UD新ゴ Pro M" panose="020B0500000000000000" pitchFamily="34" charset="-128"/>
            </a:endParaRPr>
          </a:p>
          <a:p>
            <a:pPr marL="228600" indent="-228600">
              <a:buFont typeface="+mj-lt"/>
              <a:buAutoNum type="arabicPeriod"/>
            </a:pPr>
            <a:r>
              <a:rPr kumimoji="1" lang="ja-JP" altLang="en-US" sz="1200" dirty="0">
                <a:latin typeface="A-OTF UD新ゴ Pro M" panose="020B0500000000000000" pitchFamily="34" charset="-128"/>
                <a:ea typeface="A-OTF UD新ゴ Pro M" panose="020B0500000000000000" pitchFamily="34" charset="-128"/>
              </a:rPr>
              <a:t>自社テント、通路や隣接する区画の出展社名を表示。</a:t>
            </a:r>
            <a:endParaRPr kumimoji="1" lang="en-US" altLang="ja-JP" sz="1200" dirty="0">
              <a:latin typeface="A-OTF UD新ゴ Pro M" panose="020B0500000000000000" pitchFamily="34" charset="-128"/>
              <a:ea typeface="A-OTF UD新ゴ Pro M" panose="020B0500000000000000" pitchFamily="34" charset="-128"/>
            </a:endParaRPr>
          </a:p>
        </p:txBody>
      </p:sp>
      <p:sp>
        <p:nvSpPr>
          <p:cNvPr id="3" name="正方形/長方形 2">
            <a:extLst>
              <a:ext uri="{FF2B5EF4-FFF2-40B4-BE49-F238E27FC236}">
                <a16:creationId xmlns:a16="http://schemas.microsoft.com/office/drawing/2014/main" id="{ABAADE92-7EB9-48D0-A651-D2002A01B81E}"/>
              </a:ext>
            </a:extLst>
          </p:cNvPr>
          <p:cNvSpPr/>
          <p:nvPr/>
        </p:nvSpPr>
        <p:spPr>
          <a:xfrm>
            <a:off x="225426" y="2853208"/>
            <a:ext cx="6365878" cy="5020792"/>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graphicFrame>
        <p:nvGraphicFramePr>
          <p:cNvPr id="12" name="表 11">
            <a:extLst>
              <a:ext uri="{FF2B5EF4-FFF2-40B4-BE49-F238E27FC236}">
                <a16:creationId xmlns:a16="http://schemas.microsoft.com/office/drawing/2014/main" id="{492E5EE2-DA24-4F77-8FEA-B2172F55BE4C}"/>
              </a:ext>
            </a:extLst>
          </p:cNvPr>
          <p:cNvGraphicFramePr>
            <a:graphicFrameLocks noGrp="1"/>
          </p:cNvGraphicFramePr>
          <p:nvPr>
            <p:extLst>
              <p:ext uri="{D42A27DB-BD31-4B8C-83A1-F6EECF244321}">
                <p14:modId xmlns:p14="http://schemas.microsoft.com/office/powerpoint/2010/main" val="2599809680"/>
              </p:ext>
            </p:extLst>
          </p:nvPr>
        </p:nvGraphicFramePr>
        <p:xfrm>
          <a:off x="326689" y="8912644"/>
          <a:ext cx="6378911" cy="822960"/>
        </p:xfrm>
        <a:graphic>
          <a:graphicData uri="http://schemas.openxmlformats.org/drawingml/2006/table">
            <a:tbl>
              <a:tblPr firstRow="1" bandRow="1">
                <a:tableStyleId>{5C22544A-7EE6-4342-B048-85BDC9FD1C3A}</a:tableStyleId>
              </a:tblPr>
              <a:tblGrid>
                <a:gridCol w="1131486">
                  <a:extLst>
                    <a:ext uri="{9D8B030D-6E8A-4147-A177-3AD203B41FA5}">
                      <a16:colId xmlns:a16="http://schemas.microsoft.com/office/drawing/2014/main" val="1346885655"/>
                    </a:ext>
                  </a:extLst>
                </a:gridCol>
                <a:gridCol w="5247425">
                  <a:extLst>
                    <a:ext uri="{9D8B030D-6E8A-4147-A177-3AD203B41FA5}">
                      <a16:colId xmlns:a16="http://schemas.microsoft.com/office/drawing/2014/main" val="1506013278"/>
                    </a:ext>
                  </a:extLst>
                </a:gridCol>
              </a:tblGrid>
              <a:tr h="0">
                <a:tc>
                  <a:txBody>
                    <a:bodyPr/>
                    <a:lstStyle/>
                    <a:p>
                      <a:pPr algn="ctr"/>
                      <a:r>
                        <a:rPr kumimoji="1" lang="ja-JP" altLang="en-US" sz="1600" b="0" dirty="0">
                          <a:solidFill>
                            <a:schemeClr val="tx1"/>
                          </a:solidFill>
                          <a:latin typeface="A-OTF UD新ゴ Pro M" panose="020B0500000000000000" pitchFamily="34" charset="-128"/>
                          <a:ea typeface="A-OTF UD新ゴ Pro M" panose="020B0500000000000000" pitchFamily="34" charset="-128"/>
                        </a:rPr>
                        <a:t>提出方法</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a:txBody>
                    <a:bodyPr/>
                    <a:lstStyle/>
                    <a:p>
                      <a:pPr algn="l">
                        <a:spcBef>
                          <a:spcPts val="0"/>
                        </a:spcBef>
                      </a:pPr>
                      <a:r>
                        <a:rPr kumimoji="1" lang="ja-JP" altLang="en-US" sz="1200" b="0" dirty="0">
                          <a:solidFill>
                            <a:schemeClr val="tx1"/>
                          </a:solidFill>
                          <a:latin typeface="A-OTF UD新ゴ Pro M" panose="020B0500000000000000" pitchFamily="34" charset="-128"/>
                          <a:ea typeface="A-OTF UD新ゴ Pro M" panose="020B0500000000000000" pitchFamily="34" charset="-128"/>
                        </a:rPr>
                        <a:t>期日までに電子メールまたは</a:t>
                      </a:r>
                      <a:r>
                        <a:rPr kumimoji="1" lang="en-US" altLang="ja-JP" sz="1200" b="0" dirty="0">
                          <a:solidFill>
                            <a:schemeClr val="tx1"/>
                          </a:solidFill>
                          <a:latin typeface="A-OTF UD新ゴ Pro M" panose="020B0500000000000000" pitchFamily="34" charset="-128"/>
                          <a:ea typeface="A-OTF UD新ゴ Pro M" panose="020B0500000000000000" pitchFamily="34" charset="-128"/>
                        </a:rPr>
                        <a:t>FAX</a:t>
                      </a:r>
                      <a:r>
                        <a:rPr kumimoji="1" lang="ja-JP" altLang="en-US" sz="1200" b="0" dirty="0">
                          <a:solidFill>
                            <a:schemeClr val="tx1"/>
                          </a:solidFill>
                          <a:latin typeface="A-OTF UD新ゴ Pro M" panose="020B0500000000000000" pitchFamily="34" charset="-128"/>
                          <a:ea typeface="A-OTF UD新ゴ Pro M" panose="020B0500000000000000" pitchFamily="34" charset="-128"/>
                        </a:rPr>
                        <a:t>にてお送りください。</a:t>
                      </a:r>
                      <a:endParaRPr kumimoji="1" lang="en-US" altLang="ja-JP" sz="1200" b="0" dirty="0">
                        <a:solidFill>
                          <a:schemeClr val="tx1"/>
                        </a:solidFill>
                        <a:latin typeface="A-OTF UD新ゴ Pro M" panose="020B0500000000000000" pitchFamily="34" charset="-128"/>
                        <a:ea typeface="A-OTF UD新ゴ Pro M" panose="020B0500000000000000" pitchFamily="34" charset="-128"/>
                      </a:endParaRPr>
                    </a:p>
                    <a:p>
                      <a:pPr>
                        <a:spcBef>
                          <a:spcPts val="0"/>
                        </a:spcBef>
                      </a:pPr>
                      <a:r>
                        <a:rPr kumimoji="1" lang="zh-TW" altLang="en-US" sz="1200" b="0" dirty="0">
                          <a:solidFill>
                            <a:schemeClr val="tx1"/>
                          </a:solidFill>
                          <a:latin typeface="A-OTF UD新ゴ Pro M" panose="020B0500000000000000" pitchFamily="34" charset="-128"/>
                          <a:ea typeface="A-OTF UD新ゴ Pro M" panose="020B0500000000000000" pitchFamily="34" charset="-128"/>
                        </a:rPr>
                        <a:t>一般社団法人林業機械化協会</a:t>
                      </a:r>
                    </a:p>
                    <a:p>
                      <a:pPr>
                        <a:spcBef>
                          <a:spcPts val="0"/>
                        </a:spcBef>
                      </a:pPr>
                      <a:r>
                        <a:rPr kumimoji="1" lang="ja-JP" altLang="en-US" sz="1200" b="0" dirty="0">
                          <a:solidFill>
                            <a:schemeClr val="tx1"/>
                          </a:solidFill>
                          <a:latin typeface="A-OTF UD新ゴ Pro M" panose="020B0500000000000000" pitchFamily="34" charset="-128"/>
                          <a:ea typeface="A-OTF UD新ゴ Pro M" panose="020B0500000000000000" pitchFamily="34" charset="-128"/>
                        </a:rPr>
                        <a:t>担当：和佐、寺澤</a:t>
                      </a:r>
                    </a:p>
                    <a:p>
                      <a:pPr algn="l">
                        <a:spcBef>
                          <a:spcPts val="0"/>
                        </a:spcBef>
                      </a:pPr>
                      <a:r>
                        <a:rPr kumimoji="1" lang="en-US" altLang="ja-JP" sz="1200" b="0" dirty="0">
                          <a:solidFill>
                            <a:schemeClr val="tx1"/>
                          </a:solidFill>
                          <a:latin typeface="A-OTF UD新ゴ Pro M" panose="020B0500000000000000" pitchFamily="34" charset="-128"/>
                          <a:ea typeface="A-OTF UD新ゴ Pro M" panose="020B0500000000000000" pitchFamily="34" charset="-128"/>
                        </a:rPr>
                        <a:t>FAX</a:t>
                      </a:r>
                      <a:r>
                        <a:rPr kumimoji="1" lang="ja-JP" altLang="en-US" sz="1200" b="0" dirty="0">
                          <a:solidFill>
                            <a:schemeClr val="tx1"/>
                          </a:solidFill>
                          <a:latin typeface="A-OTF UD新ゴ Pro M" panose="020B0500000000000000" pitchFamily="34" charset="-128"/>
                          <a:ea typeface="A-OTF UD新ゴ Pro M" panose="020B0500000000000000" pitchFamily="34" charset="-128"/>
                        </a:rPr>
                        <a:t>：</a:t>
                      </a:r>
                      <a:r>
                        <a:rPr kumimoji="1" lang="en-US" altLang="ja-JP" sz="1200" b="0" dirty="0">
                          <a:solidFill>
                            <a:schemeClr val="tx1"/>
                          </a:solidFill>
                          <a:latin typeface="A-OTF UD新ゴ Pro M" panose="020B0500000000000000" pitchFamily="34" charset="-128"/>
                          <a:ea typeface="A-OTF UD新ゴ Pro M" panose="020B0500000000000000" pitchFamily="34" charset="-128"/>
                        </a:rPr>
                        <a:t>03-5840-6218</a:t>
                      </a:r>
                      <a:r>
                        <a:rPr kumimoji="1" lang="ja-JP" altLang="en-US" sz="1200" b="0" dirty="0">
                          <a:solidFill>
                            <a:schemeClr val="tx1"/>
                          </a:solidFill>
                          <a:latin typeface="A-OTF UD新ゴ Pro M" panose="020B0500000000000000" pitchFamily="34" charset="-128"/>
                          <a:ea typeface="A-OTF UD新ゴ Pro M" panose="020B0500000000000000" pitchFamily="34" charset="-128"/>
                        </a:rPr>
                        <a:t>　電子メール：</a:t>
                      </a:r>
                      <a:r>
                        <a:rPr kumimoji="1" lang="en-US" altLang="ja-JP" sz="1200" b="0" dirty="0">
                          <a:solidFill>
                            <a:schemeClr val="tx1"/>
                          </a:solidFill>
                          <a:latin typeface="A-OTF UD新ゴ Pro M" panose="020B0500000000000000" pitchFamily="34" charset="-128"/>
                          <a:ea typeface="A-OTF UD新ゴ Pro M" panose="020B0500000000000000" pitchFamily="34" charset="-128"/>
                        </a:rPr>
                        <a:t>tenji@rinkikyo.or.jp</a:t>
                      </a:r>
                      <a:endParaRPr kumimoji="1" lang="en-US" altLang="ja-JP" sz="2000" b="0" dirty="0">
                        <a:solidFill>
                          <a:schemeClr val="tx1"/>
                        </a:solidFill>
                        <a:latin typeface="A-OTF UD新ゴ Pro M" panose="020B0500000000000000" pitchFamily="34" charset="-128"/>
                        <a:ea typeface="A-OTF UD新ゴ Pro M" panose="020B0500000000000000" pitchFamily="34"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382331648"/>
                  </a:ext>
                </a:extLst>
              </a:tr>
            </a:tbl>
          </a:graphicData>
        </a:graphic>
      </p:graphicFrame>
      <p:graphicFrame>
        <p:nvGraphicFramePr>
          <p:cNvPr id="10" name="表 9">
            <a:extLst>
              <a:ext uri="{FF2B5EF4-FFF2-40B4-BE49-F238E27FC236}">
                <a16:creationId xmlns:a16="http://schemas.microsoft.com/office/drawing/2014/main" id="{0D4421F9-C41D-92BE-3202-16561CEF5748}"/>
              </a:ext>
            </a:extLst>
          </p:cNvPr>
          <p:cNvGraphicFramePr>
            <a:graphicFrameLocks noGrp="1"/>
          </p:cNvGraphicFramePr>
          <p:nvPr>
            <p:extLst>
              <p:ext uri="{D42A27DB-BD31-4B8C-83A1-F6EECF244321}">
                <p14:modId xmlns:p14="http://schemas.microsoft.com/office/powerpoint/2010/main" val="1002158937"/>
              </p:ext>
            </p:extLst>
          </p:nvPr>
        </p:nvGraphicFramePr>
        <p:xfrm>
          <a:off x="225426" y="1097088"/>
          <a:ext cx="6407149" cy="1385280"/>
        </p:xfrm>
        <a:graphic>
          <a:graphicData uri="http://schemas.openxmlformats.org/drawingml/2006/table">
            <a:tbl>
              <a:tblPr firstRow="1" bandRow="1">
                <a:tableStyleId>{5C22544A-7EE6-4342-B048-85BDC9FD1C3A}</a:tableStyleId>
              </a:tblPr>
              <a:tblGrid>
                <a:gridCol w="1135072">
                  <a:extLst>
                    <a:ext uri="{9D8B030D-6E8A-4147-A177-3AD203B41FA5}">
                      <a16:colId xmlns:a16="http://schemas.microsoft.com/office/drawing/2014/main" val="2543251354"/>
                    </a:ext>
                  </a:extLst>
                </a:gridCol>
                <a:gridCol w="916025">
                  <a:extLst>
                    <a:ext uri="{9D8B030D-6E8A-4147-A177-3AD203B41FA5}">
                      <a16:colId xmlns:a16="http://schemas.microsoft.com/office/drawing/2014/main" val="2263179095"/>
                    </a:ext>
                  </a:extLst>
                </a:gridCol>
                <a:gridCol w="1102476">
                  <a:extLst>
                    <a:ext uri="{9D8B030D-6E8A-4147-A177-3AD203B41FA5}">
                      <a16:colId xmlns:a16="http://schemas.microsoft.com/office/drawing/2014/main" val="4271937695"/>
                    </a:ext>
                  </a:extLst>
                </a:gridCol>
                <a:gridCol w="1244117">
                  <a:extLst>
                    <a:ext uri="{9D8B030D-6E8A-4147-A177-3AD203B41FA5}">
                      <a16:colId xmlns:a16="http://schemas.microsoft.com/office/drawing/2014/main" val="1071034422"/>
                    </a:ext>
                  </a:extLst>
                </a:gridCol>
                <a:gridCol w="2009459">
                  <a:extLst>
                    <a:ext uri="{9D8B030D-6E8A-4147-A177-3AD203B41FA5}">
                      <a16:colId xmlns:a16="http://schemas.microsoft.com/office/drawing/2014/main" val="3480470527"/>
                    </a:ext>
                  </a:extLst>
                </a:gridCol>
              </a:tblGrid>
              <a:tr h="0">
                <a:tc>
                  <a:txBody>
                    <a:bodyPr/>
                    <a:lstStyle/>
                    <a:p>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受付番号</a:t>
                      </a:r>
                      <a:endParaRPr kumimoji="1" lang="en-US" altLang="ja-JP" sz="1200" b="0" dirty="0">
                        <a:solidFill>
                          <a:schemeClr val="tx1"/>
                        </a:solidFill>
                        <a:latin typeface="A P-OTF UD新ゴ Pr6N DB" panose="020B0600000000000000" pitchFamily="34" charset="-128"/>
                        <a:ea typeface="A P-OTF UD新ゴ Pr6N DB" panose="020B0600000000000000" pitchFamily="34" charset="-128"/>
                      </a:endParaRPr>
                    </a:p>
                    <a:p>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（ブース）</a:t>
                      </a: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2">
                        <a:lumMod val="90000"/>
                      </a:schemeClr>
                    </a:solidFill>
                  </a:tcPr>
                </a:tc>
                <a:tc>
                  <a:txBody>
                    <a:bodyPr/>
                    <a:lstStyle/>
                    <a:p>
                      <a:endParaRPr kumimoji="1" lang="ja-JP" altLang="en-US" sz="120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出展社名</a:t>
                      </a: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2">
                        <a:lumMod val="90000"/>
                      </a:schemeClr>
                    </a:solidFill>
                  </a:tcPr>
                </a:tc>
                <a:tc gridSpan="2">
                  <a:txBody>
                    <a:bodyPr/>
                    <a:lstStyle/>
                    <a:p>
                      <a:endParaRPr kumimoji="1" lang="ja-JP" altLang="en-US" sz="1200" b="0" dirty="0">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136174573"/>
                  </a:ext>
                </a:extLst>
              </a:tr>
              <a:tr h="147648">
                <a:tc>
                  <a:txBody>
                    <a:bodyPr/>
                    <a:lstStyle/>
                    <a:p>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住所</a:t>
                      </a:r>
                      <a:endParaRPr kumimoji="1" lang="en-US" altLang="ja-JP" sz="120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2">
                        <a:lumMod val="90000"/>
                      </a:schemeClr>
                    </a:solidFill>
                  </a:tcPr>
                </a:tc>
                <a:tc gridSpan="4">
                  <a:txBody>
                    <a:bodyPr/>
                    <a:lstStyle/>
                    <a:p>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a:t>
                      </a:r>
                      <a:r>
                        <a:rPr kumimoji="1" lang="ja-JP" altLang="en-US" sz="1600" b="0" dirty="0">
                          <a:solidFill>
                            <a:schemeClr val="tx1"/>
                          </a:solidFill>
                          <a:latin typeface="A P-OTF UD新ゴ Pr6N DB" panose="020B0600000000000000" pitchFamily="34" charset="-128"/>
                          <a:ea typeface="A P-OTF UD新ゴ Pr6N DB" panose="020B0600000000000000" pitchFamily="34" charset="-128"/>
                        </a:rPr>
                        <a:t>　</a:t>
                      </a:r>
                      <a:endParaRPr kumimoji="1" lang="en-US" altLang="ja-JP" sz="120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4288058440"/>
                  </a:ext>
                </a:extLst>
              </a:tr>
              <a:tr h="0">
                <a:tc>
                  <a:txBody>
                    <a:bodyPr/>
                    <a:lstStyle/>
                    <a:p>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部署</a:t>
                      </a:r>
                      <a:endParaRPr kumimoji="1" lang="en-US" altLang="ja-JP" sz="120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2">
                        <a:lumMod val="90000"/>
                      </a:schemeClr>
                    </a:solidFill>
                  </a:tcPr>
                </a:tc>
                <a:tc gridSpan="2">
                  <a:txBody>
                    <a:bodyPr/>
                    <a:lstStyle/>
                    <a:p>
                      <a:endParaRPr kumimoji="1" lang="ja-JP" altLang="en-US" sz="160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a:txBody>
                    <a:bodyPr/>
                    <a:lstStyle/>
                    <a:p>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電話番号</a:t>
                      </a:r>
                      <a:r>
                        <a:rPr kumimoji="1" lang="en-US" altLang="ja-JP" sz="1200" b="0" dirty="0">
                          <a:solidFill>
                            <a:schemeClr val="tx1"/>
                          </a:solidFill>
                          <a:latin typeface="A P-OTF UD新ゴ Pr6N DB" panose="020B0600000000000000" pitchFamily="34" charset="-128"/>
                          <a:ea typeface="A P-OTF UD新ゴ Pr6N DB" panose="020B0600000000000000" pitchFamily="34" charset="-128"/>
                        </a:rPr>
                        <a:t>(FAX)</a:t>
                      </a:r>
                      <a:endParaRPr kumimoji="1" lang="ja-JP" altLang="en-US" sz="95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2">
                        <a:lumMod val="90000"/>
                      </a:schemeClr>
                    </a:solidFill>
                  </a:tcPr>
                </a:tc>
                <a:tc>
                  <a:txBody>
                    <a:bodyPr/>
                    <a:lstStyle/>
                    <a:p>
                      <a:endParaRPr kumimoji="1" lang="ja-JP" altLang="en-US" sz="120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178974121"/>
                  </a:ext>
                </a:extLst>
              </a:tr>
              <a:tr h="0">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担当者名</a:t>
                      </a: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2">
                        <a:lumMod val="90000"/>
                      </a:schemeClr>
                    </a:solidFill>
                  </a:tcPr>
                </a:tc>
                <a:tc gridSpan="2">
                  <a:txBody>
                    <a:bodyPr/>
                    <a:lstStyle/>
                    <a:p>
                      <a:endParaRPr kumimoji="1" lang="ja-JP" altLang="en-US" sz="160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a:txBody>
                    <a:bodyPr/>
                    <a:lstStyle/>
                    <a:p>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メールアドレス</a:t>
                      </a:r>
                      <a:endParaRPr kumimoji="1" lang="ja-JP" altLang="en-US" sz="100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2">
                        <a:lumMod val="90000"/>
                      </a:schemeClr>
                    </a:solidFill>
                  </a:tcPr>
                </a:tc>
                <a:tc>
                  <a:txBody>
                    <a:bodyPr/>
                    <a:lstStyle/>
                    <a:p>
                      <a:endParaRPr kumimoji="1" lang="ja-JP" altLang="en-US" sz="120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473567764"/>
                  </a:ext>
                </a:extLst>
              </a:tr>
            </a:tbl>
          </a:graphicData>
        </a:graphic>
      </p:graphicFrame>
      <p:sp>
        <p:nvSpPr>
          <p:cNvPr id="11" name="テキスト ボックス 10">
            <a:extLst>
              <a:ext uri="{FF2B5EF4-FFF2-40B4-BE49-F238E27FC236}">
                <a16:creationId xmlns:a16="http://schemas.microsoft.com/office/drawing/2014/main" id="{54C73599-4A08-CA21-10F2-9B653DFD0533}"/>
              </a:ext>
            </a:extLst>
          </p:cNvPr>
          <p:cNvSpPr txBox="1"/>
          <p:nvPr/>
        </p:nvSpPr>
        <p:spPr>
          <a:xfrm>
            <a:off x="101599" y="867672"/>
            <a:ext cx="1441420" cy="215444"/>
          </a:xfrm>
          <a:prstGeom prst="rect">
            <a:avLst/>
          </a:prstGeom>
          <a:noFill/>
        </p:spPr>
        <p:txBody>
          <a:bodyPr wrap="none" tIns="0" bIns="0" rtlCol="0">
            <a:spAutoFit/>
          </a:bodyPr>
          <a:lstStyle/>
          <a:p>
            <a:r>
              <a:rPr kumimoji="1" lang="ja-JP" altLang="en-US" sz="1400" b="1" dirty="0">
                <a:latin typeface="A P-OTF UD新ゴ Pr6N M" panose="020B0500000000000000" pitchFamily="34" charset="-128"/>
                <a:ea typeface="A P-OTF UD新ゴ Pr6N M" panose="020B0500000000000000" pitchFamily="34" charset="-128"/>
              </a:rPr>
              <a:t>１　出展社情報</a:t>
            </a:r>
          </a:p>
        </p:txBody>
      </p:sp>
    </p:spTree>
    <p:extLst>
      <p:ext uri="{BB962C8B-B14F-4D97-AF65-F5344CB8AC3E}">
        <p14:creationId xmlns:p14="http://schemas.microsoft.com/office/powerpoint/2010/main" val="116990513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B886BE46-3F6A-4E73-8ACB-110701BB4933}"/>
              </a:ext>
            </a:extLst>
          </p:cNvPr>
          <p:cNvSpPr>
            <a:spLocks noGrp="1"/>
          </p:cNvSpPr>
          <p:nvPr>
            <p:ph type="sldNum" sz="quarter" idx="12"/>
          </p:nvPr>
        </p:nvSpPr>
        <p:spPr>
          <a:xfrm>
            <a:off x="6439239" y="196028"/>
            <a:ext cx="354584" cy="276999"/>
          </a:xfrm>
        </p:spPr>
        <p:txBody>
          <a:bodyPr/>
          <a:lstStyle/>
          <a:p>
            <a:r>
              <a:rPr kumimoji="1" lang="en-US" altLang="ja-JP" sz="1200" dirty="0">
                <a:solidFill>
                  <a:schemeClr val="tx1"/>
                </a:solidFill>
              </a:rPr>
              <a:t>44</a:t>
            </a:r>
            <a:endParaRPr kumimoji="1" lang="ja-JP" altLang="en-US" sz="1200" dirty="0">
              <a:solidFill>
                <a:schemeClr val="tx1"/>
              </a:solidFill>
            </a:endParaRPr>
          </a:p>
        </p:txBody>
      </p:sp>
      <p:sp>
        <p:nvSpPr>
          <p:cNvPr id="10" name="テキスト ボックス 9">
            <a:extLst>
              <a:ext uri="{FF2B5EF4-FFF2-40B4-BE49-F238E27FC236}">
                <a16:creationId xmlns:a16="http://schemas.microsoft.com/office/drawing/2014/main" id="{66FC899B-8EDB-43EF-B16E-BCC57D34B342}"/>
              </a:ext>
            </a:extLst>
          </p:cNvPr>
          <p:cNvSpPr txBox="1"/>
          <p:nvPr/>
        </p:nvSpPr>
        <p:spPr>
          <a:xfrm>
            <a:off x="188260" y="109816"/>
            <a:ext cx="2262158" cy="369332"/>
          </a:xfrm>
          <a:prstGeom prst="rect">
            <a:avLst/>
          </a:prstGeom>
          <a:noFill/>
        </p:spPr>
        <p:txBody>
          <a:bodyPr wrap="none" rtlCol="0">
            <a:spAutoFit/>
          </a:bodyPr>
          <a:lstStyle/>
          <a:p>
            <a:pPr lvl="0" defTabSz="685800">
              <a:defRPr/>
            </a:pPr>
            <a:r>
              <a:rPr kumimoji="1" lang="ja-JP" altLang="en-US" dirty="0">
                <a:latin typeface="A-OTF UD新ゴ Pro M" panose="020B0500000000000000" pitchFamily="34" charset="-128"/>
                <a:ea typeface="A-OTF UD新ゴ Pro M" panose="020B0500000000000000" pitchFamily="34" charset="-128"/>
              </a:rPr>
              <a:t>搬入出車両等申込書</a:t>
            </a:r>
          </a:p>
        </p:txBody>
      </p:sp>
      <p:graphicFrame>
        <p:nvGraphicFramePr>
          <p:cNvPr id="13" name="表 4">
            <a:extLst>
              <a:ext uri="{FF2B5EF4-FFF2-40B4-BE49-F238E27FC236}">
                <a16:creationId xmlns:a16="http://schemas.microsoft.com/office/drawing/2014/main" id="{A9241ECD-90D1-420C-A12A-6F8B5DE2DE53}"/>
              </a:ext>
            </a:extLst>
          </p:cNvPr>
          <p:cNvGraphicFramePr>
            <a:graphicFrameLocks noGrp="1"/>
          </p:cNvGraphicFramePr>
          <p:nvPr>
            <p:extLst>
              <p:ext uri="{D42A27DB-BD31-4B8C-83A1-F6EECF244321}">
                <p14:modId xmlns:p14="http://schemas.microsoft.com/office/powerpoint/2010/main" val="1324897992"/>
              </p:ext>
            </p:extLst>
          </p:nvPr>
        </p:nvGraphicFramePr>
        <p:xfrm>
          <a:off x="225426" y="2817805"/>
          <a:ext cx="6407148" cy="3017520"/>
        </p:xfrm>
        <a:graphic>
          <a:graphicData uri="http://schemas.openxmlformats.org/drawingml/2006/table">
            <a:tbl>
              <a:tblPr>
                <a:tableStyleId>{8799B23B-EC83-4686-B30A-512413B5E67A}</a:tableStyleId>
              </a:tblPr>
              <a:tblGrid>
                <a:gridCol w="869537">
                  <a:extLst>
                    <a:ext uri="{9D8B030D-6E8A-4147-A177-3AD203B41FA5}">
                      <a16:colId xmlns:a16="http://schemas.microsoft.com/office/drawing/2014/main" val="2039859653"/>
                    </a:ext>
                  </a:extLst>
                </a:gridCol>
                <a:gridCol w="814874">
                  <a:extLst>
                    <a:ext uri="{9D8B030D-6E8A-4147-A177-3AD203B41FA5}">
                      <a16:colId xmlns:a16="http://schemas.microsoft.com/office/drawing/2014/main" val="2104842840"/>
                    </a:ext>
                  </a:extLst>
                </a:gridCol>
                <a:gridCol w="843635">
                  <a:extLst>
                    <a:ext uri="{9D8B030D-6E8A-4147-A177-3AD203B41FA5}">
                      <a16:colId xmlns:a16="http://schemas.microsoft.com/office/drawing/2014/main" val="3580303747"/>
                    </a:ext>
                  </a:extLst>
                </a:gridCol>
                <a:gridCol w="3019828">
                  <a:extLst>
                    <a:ext uri="{9D8B030D-6E8A-4147-A177-3AD203B41FA5}">
                      <a16:colId xmlns:a16="http://schemas.microsoft.com/office/drawing/2014/main" val="331577461"/>
                    </a:ext>
                  </a:extLst>
                </a:gridCol>
                <a:gridCol w="859274">
                  <a:extLst>
                    <a:ext uri="{9D8B030D-6E8A-4147-A177-3AD203B41FA5}">
                      <a16:colId xmlns:a16="http://schemas.microsoft.com/office/drawing/2014/main" val="3779846306"/>
                    </a:ext>
                  </a:extLst>
                </a:gridCol>
              </a:tblGrid>
              <a:tr h="391032">
                <a:tc>
                  <a:txBody>
                    <a:bodyPr/>
                    <a:lstStyle/>
                    <a:p>
                      <a:r>
                        <a:rPr kumimoji="1" lang="ja-JP" altLang="en-US" sz="1200" dirty="0">
                          <a:ea typeface="A-OTF UD新ゴ Pro M" panose="020B0500000000000000"/>
                        </a:rPr>
                        <a:t>希望日</a:t>
                      </a:r>
                    </a:p>
                  </a:txBody>
                  <a:tcPr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200" dirty="0">
                          <a:ea typeface="A-OTF UD新ゴ Pro M" panose="020B0500000000000000"/>
                        </a:rPr>
                        <a:t>入場希望時間</a:t>
                      </a:r>
                    </a:p>
                  </a:txBody>
                  <a:tcPr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200" dirty="0">
                          <a:ea typeface="A-OTF UD新ゴ Pro M" panose="020B0500000000000000"/>
                        </a:rPr>
                        <a:t>車両区分</a:t>
                      </a:r>
                    </a:p>
                  </a:txBody>
                  <a:tcPr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200" dirty="0">
                          <a:ea typeface="A-OTF UD新ゴ Pro M" panose="020B0500000000000000"/>
                        </a:rPr>
                        <a:t>積荷</a:t>
                      </a:r>
                    </a:p>
                  </a:txBody>
                  <a:tcPr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200" dirty="0">
                          <a:ea typeface="A-OTF UD新ゴ Pro M" panose="020B0500000000000000"/>
                        </a:rPr>
                        <a:t>作業時間</a:t>
                      </a:r>
                    </a:p>
                  </a:txBody>
                  <a:tcPr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788619428"/>
                  </a:ext>
                </a:extLst>
              </a:tr>
              <a:tr h="0">
                <a:tc>
                  <a:txBody>
                    <a:bodyPr/>
                    <a:lstStyle/>
                    <a:p>
                      <a:endParaRPr kumimoji="1" lang="ja-JP" altLang="en-US" sz="1800" dirty="0">
                        <a:ea typeface="A-OTF UD新ゴ Pro M" panose="020B050000000000000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en-US" altLang="ja-JP" sz="1200" dirty="0">
                        <a:ea typeface="A-OTF UD新ゴ Pro M" panose="020B050000000000000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sz="1200" dirty="0">
                        <a:ea typeface="A-OTF UD新ゴ Pro M" panose="020B050000000000000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sz="1200" dirty="0">
                        <a:ea typeface="A-OTF UD新ゴ Pro M" panose="020B050000000000000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sz="1200">
                        <a:ea typeface="A-OTF UD新ゴ Pro M" panose="020B050000000000000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338314184"/>
                  </a:ext>
                </a:extLst>
              </a:tr>
              <a:tr h="0">
                <a:tc>
                  <a:txBody>
                    <a:bodyPr/>
                    <a:lstStyle/>
                    <a:p>
                      <a:endParaRPr kumimoji="1" lang="ja-JP" altLang="en-US" sz="1800" dirty="0">
                        <a:ea typeface="A-OTF UD新ゴ Pro M" panose="020B050000000000000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en-US" altLang="ja-JP" sz="1200" dirty="0">
                        <a:ea typeface="A-OTF UD新ゴ Pro M" panose="020B050000000000000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sz="1200" dirty="0">
                        <a:ea typeface="A-OTF UD新ゴ Pro M" panose="020B050000000000000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sz="1200" dirty="0">
                        <a:ea typeface="A-OTF UD新ゴ Pro M" panose="020B050000000000000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sz="1200" dirty="0">
                        <a:ea typeface="A-OTF UD新ゴ Pro M" panose="020B050000000000000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17255466"/>
                  </a:ext>
                </a:extLst>
              </a:tr>
              <a:tr h="0">
                <a:tc>
                  <a:txBody>
                    <a:bodyPr/>
                    <a:lstStyle/>
                    <a:p>
                      <a:endParaRPr kumimoji="1" lang="ja-JP" altLang="en-US" sz="1800" dirty="0">
                        <a:ea typeface="A-OTF UD新ゴ Pro M" panose="020B050000000000000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sz="1200" dirty="0">
                        <a:ea typeface="A-OTF UD新ゴ Pro M" panose="020B050000000000000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sz="1200" dirty="0">
                        <a:ea typeface="A-OTF UD新ゴ Pro M" panose="020B050000000000000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sz="1200" dirty="0">
                        <a:ea typeface="A-OTF UD新ゴ Pro M" panose="020B050000000000000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sz="1200" dirty="0">
                        <a:ea typeface="A-OTF UD新ゴ Pro M" panose="020B050000000000000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424509174"/>
                  </a:ext>
                </a:extLst>
              </a:tr>
              <a:tr h="0">
                <a:tc>
                  <a:txBody>
                    <a:bodyPr/>
                    <a:lstStyle/>
                    <a:p>
                      <a:endParaRPr kumimoji="1" lang="ja-JP" altLang="en-US" sz="1800" dirty="0">
                        <a:ea typeface="A-OTF UD新ゴ Pro M" panose="020B050000000000000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sz="1200" dirty="0">
                        <a:ea typeface="A-OTF UD新ゴ Pro M" panose="020B050000000000000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sz="1200" dirty="0">
                        <a:ea typeface="A-OTF UD新ゴ Pro M" panose="020B050000000000000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sz="1200" dirty="0">
                        <a:ea typeface="A-OTF UD新ゴ Pro M" panose="020B050000000000000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sz="1200" dirty="0">
                        <a:ea typeface="A-OTF UD新ゴ Pro M" panose="020B050000000000000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263394532"/>
                  </a:ext>
                </a:extLst>
              </a:tr>
              <a:tr h="0">
                <a:tc>
                  <a:txBody>
                    <a:bodyPr/>
                    <a:lstStyle/>
                    <a:p>
                      <a:endParaRPr kumimoji="1" lang="ja-JP" altLang="en-US" sz="1800" dirty="0">
                        <a:ea typeface="A-OTF UD新ゴ Pro M" panose="020B050000000000000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sz="1200" dirty="0">
                        <a:ea typeface="A-OTF UD新ゴ Pro M" panose="020B050000000000000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sz="1200" dirty="0">
                        <a:ea typeface="A-OTF UD新ゴ Pro M" panose="020B050000000000000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sz="1200">
                        <a:ea typeface="A-OTF UD新ゴ Pro M" panose="020B050000000000000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sz="1200">
                        <a:ea typeface="A-OTF UD新ゴ Pro M" panose="020B050000000000000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792999720"/>
                  </a:ext>
                </a:extLst>
              </a:tr>
              <a:tr h="0">
                <a:tc>
                  <a:txBody>
                    <a:bodyPr/>
                    <a:lstStyle/>
                    <a:p>
                      <a:endParaRPr kumimoji="1" lang="ja-JP" altLang="en-US" sz="1800" dirty="0">
                        <a:ea typeface="A-OTF UD新ゴ Pro M" panose="020B050000000000000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sz="1200" dirty="0">
                        <a:ea typeface="A-OTF UD新ゴ Pro M" panose="020B050000000000000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sz="1200" dirty="0">
                        <a:ea typeface="A-OTF UD新ゴ Pro M" panose="020B050000000000000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sz="1200" dirty="0">
                        <a:ea typeface="A-OTF UD新ゴ Pro M" panose="020B050000000000000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sz="1200">
                        <a:ea typeface="A-OTF UD新ゴ Pro M" panose="020B050000000000000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596395444"/>
                  </a:ext>
                </a:extLst>
              </a:tr>
              <a:tr h="337993">
                <a:tc>
                  <a:txBody>
                    <a:bodyPr/>
                    <a:lstStyle/>
                    <a:p>
                      <a:endParaRPr kumimoji="1" lang="ja-JP" altLang="en-US" sz="1800" dirty="0">
                        <a:ea typeface="A-OTF UD新ゴ Pro M" panose="020B050000000000000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sz="1200" dirty="0">
                        <a:ea typeface="A-OTF UD新ゴ Pro M" panose="020B050000000000000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sz="1200" dirty="0">
                        <a:ea typeface="A-OTF UD新ゴ Pro M" panose="020B050000000000000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sz="1200" dirty="0">
                        <a:ea typeface="A-OTF UD新ゴ Pro M" panose="020B050000000000000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sz="1200" dirty="0">
                        <a:ea typeface="A-OTF UD新ゴ Pro M" panose="020B050000000000000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655292730"/>
                  </a:ext>
                </a:extLst>
              </a:tr>
            </a:tbl>
          </a:graphicData>
        </a:graphic>
      </p:graphicFrame>
      <p:sp>
        <p:nvSpPr>
          <p:cNvPr id="14" name="テキスト ボックス 13">
            <a:extLst>
              <a:ext uri="{FF2B5EF4-FFF2-40B4-BE49-F238E27FC236}">
                <a16:creationId xmlns:a16="http://schemas.microsoft.com/office/drawing/2014/main" id="{8BAA5F09-B73F-486A-8F6D-03EC114B66B8}"/>
              </a:ext>
            </a:extLst>
          </p:cNvPr>
          <p:cNvSpPr txBox="1"/>
          <p:nvPr/>
        </p:nvSpPr>
        <p:spPr>
          <a:xfrm>
            <a:off x="237983" y="5863578"/>
            <a:ext cx="6382084" cy="1831271"/>
          </a:xfrm>
          <a:prstGeom prst="rect">
            <a:avLst/>
          </a:prstGeom>
          <a:noFill/>
        </p:spPr>
        <p:txBody>
          <a:bodyPr wrap="square" rtlCol="0">
            <a:spAutoFit/>
          </a:bodyPr>
          <a:lstStyle/>
          <a:p>
            <a:pPr>
              <a:spcBef>
                <a:spcPts val="600"/>
              </a:spcBef>
            </a:pPr>
            <a:r>
              <a:rPr kumimoji="1" lang="en-US" altLang="ja-JP" sz="1200" b="1" i="0" u="none" strike="noStrike" kern="1200" cap="none" spc="0" normalizeH="0" baseline="0" noProof="0" dirty="0">
                <a:ln>
                  <a:noFill/>
                </a:ln>
                <a:solidFill>
                  <a:prstClr val="black"/>
                </a:solidFill>
                <a:effectLst/>
                <a:uLnTx/>
                <a:uFillTx/>
                <a:latin typeface="A P-OTF UD新ゴ Pr6N M" panose="020B0500000000000000" pitchFamily="34" charset="-128"/>
                <a:ea typeface="A-OTF UD新ゴ Pro M" panose="020B0500000000000000"/>
              </a:rPr>
              <a:t>※</a:t>
            </a:r>
            <a:r>
              <a:rPr kumimoji="1" lang="ja-JP" altLang="en-US" sz="1200" b="1" i="0" u="sng" strike="noStrike" kern="1200" cap="none" spc="0" normalizeH="0" baseline="0" noProof="0" dirty="0">
                <a:ln>
                  <a:noFill/>
                </a:ln>
                <a:solidFill>
                  <a:srgbClr val="FF0000"/>
                </a:solidFill>
                <a:effectLst/>
                <a:uLnTx/>
                <a:uFillTx/>
                <a:latin typeface="A P-OTF UD新ゴ Pr6N M" panose="020B0500000000000000" pitchFamily="34" charset="-128"/>
                <a:ea typeface="A-OTF UD新ゴ Pro M" panose="020B0500000000000000"/>
              </a:rPr>
              <a:t>会場入口にゲートがあることから入場できる車両サイズに制限があります。高さ</a:t>
            </a:r>
            <a:r>
              <a:rPr kumimoji="1" lang="en-US" altLang="ja-JP" sz="1200" b="1" i="0" u="sng" strike="noStrike" kern="1200" cap="none" spc="0" normalizeH="0" baseline="0" noProof="0" dirty="0">
                <a:ln>
                  <a:noFill/>
                </a:ln>
                <a:solidFill>
                  <a:srgbClr val="FF0000"/>
                </a:solidFill>
                <a:effectLst/>
                <a:uLnTx/>
                <a:uFillTx/>
                <a:latin typeface="A P-OTF UD新ゴ Pr6N M" panose="020B0500000000000000" pitchFamily="34" charset="-128"/>
                <a:ea typeface="A-OTF UD新ゴ Pro M" panose="020B0500000000000000"/>
              </a:rPr>
              <a:t>4.2m</a:t>
            </a:r>
            <a:r>
              <a:rPr kumimoji="1" lang="ja-JP" altLang="en-US" sz="1200" b="1" u="sng" dirty="0">
                <a:solidFill>
                  <a:srgbClr val="FF0000"/>
                </a:solidFill>
                <a:latin typeface="A P-OTF UD新ゴ Pr6N M" panose="020B0500000000000000" pitchFamily="34" charset="-128"/>
                <a:ea typeface="A-OTF UD新ゴ Pro M" panose="020B0500000000000000"/>
              </a:rPr>
              <a:t>以上</a:t>
            </a:r>
            <a:r>
              <a:rPr kumimoji="1" lang="ja-JP" altLang="en-US" sz="1200" b="1" i="0" u="sng" strike="noStrike" kern="1200" cap="none" spc="0" normalizeH="0" baseline="0" noProof="0" dirty="0">
                <a:ln>
                  <a:noFill/>
                </a:ln>
                <a:solidFill>
                  <a:srgbClr val="FF0000"/>
                </a:solidFill>
                <a:effectLst/>
                <a:uLnTx/>
                <a:uFillTx/>
                <a:latin typeface="A P-OTF UD新ゴ Pr6N M" panose="020B0500000000000000" pitchFamily="34" charset="-128"/>
                <a:ea typeface="A-OTF UD新ゴ Pro M" panose="020B0500000000000000"/>
              </a:rPr>
              <a:t>、幅</a:t>
            </a:r>
            <a:r>
              <a:rPr kumimoji="1" lang="en-US" altLang="ja-JP" sz="1200" b="1" i="0" u="sng" strike="noStrike" kern="1200" cap="none" spc="0" normalizeH="0" baseline="0" noProof="0" dirty="0">
                <a:ln>
                  <a:noFill/>
                </a:ln>
                <a:solidFill>
                  <a:srgbClr val="FF0000"/>
                </a:solidFill>
                <a:effectLst/>
                <a:uLnTx/>
                <a:uFillTx/>
                <a:latin typeface="A P-OTF UD新ゴ Pr6N M" panose="020B0500000000000000" pitchFamily="34" charset="-128"/>
                <a:ea typeface="A-OTF UD新ゴ Pro M" panose="020B0500000000000000"/>
              </a:rPr>
              <a:t>2.5m</a:t>
            </a:r>
            <a:r>
              <a:rPr kumimoji="1" lang="ja-JP" altLang="en-US" sz="1200" b="1" u="sng" dirty="0">
                <a:solidFill>
                  <a:srgbClr val="FF0000"/>
                </a:solidFill>
                <a:latin typeface="A P-OTF UD新ゴ Pr6N M" panose="020B0500000000000000" pitchFamily="34" charset="-128"/>
                <a:ea typeface="A-OTF UD新ゴ Pro M" panose="020B0500000000000000"/>
              </a:rPr>
              <a:t>以上の車両は</a:t>
            </a:r>
            <a:r>
              <a:rPr kumimoji="1" lang="ja-JP" altLang="en-US" sz="1200" b="1" i="0" u="sng" strike="noStrike" kern="1200" cap="none" spc="0" normalizeH="0" baseline="0" noProof="0" dirty="0">
                <a:ln>
                  <a:noFill/>
                </a:ln>
                <a:solidFill>
                  <a:srgbClr val="FF0000"/>
                </a:solidFill>
                <a:effectLst/>
                <a:uLnTx/>
                <a:uFillTx/>
                <a:latin typeface="A P-OTF UD新ゴ Pr6N M" panose="020B0500000000000000" pitchFamily="34" charset="-128"/>
                <a:ea typeface="A-OTF UD新ゴ Pro M" panose="020B0500000000000000"/>
              </a:rPr>
              <a:t>、入場できません。</a:t>
            </a:r>
            <a:endParaRPr kumimoji="1" lang="en-US" altLang="ja-JP" sz="1200" b="1" i="0" u="sng" strike="noStrike" kern="1200" cap="none" spc="0" normalizeH="0" baseline="0" noProof="0" dirty="0">
              <a:ln>
                <a:noFill/>
              </a:ln>
              <a:solidFill>
                <a:srgbClr val="FF0000"/>
              </a:solidFill>
              <a:effectLst/>
              <a:uLnTx/>
              <a:uFillTx/>
              <a:latin typeface="A P-OTF UD新ゴ Pr6N M" panose="020B0500000000000000" pitchFamily="34" charset="-128"/>
              <a:ea typeface="A-OTF UD新ゴ Pro M" panose="020B0500000000000000"/>
            </a:endParaRPr>
          </a:p>
          <a:p>
            <a:pPr>
              <a:spcBef>
                <a:spcPts val="600"/>
              </a:spcBef>
            </a:pPr>
            <a:r>
              <a:rPr kumimoji="1" lang="en-US" altLang="ja-JP" sz="1200" b="0" i="0" u="none" strike="noStrike" kern="1200" cap="none" spc="0" normalizeH="0" baseline="0" noProof="0" dirty="0">
                <a:ln>
                  <a:noFill/>
                </a:ln>
                <a:solidFill>
                  <a:prstClr val="black"/>
                </a:solidFill>
                <a:effectLst/>
                <a:uLnTx/>
                <a:uFillTx/>
                <a:latin typeface="A P-OTF UD新ゴ Pr6N M" panose="020B0500000000000000" pitchFamily="34" charset="-128"/>
                <a:ea typeface="A P-OTF UD新ゴ Pr6N M" panose="020B0500000000000000" pitchFamily="34" charset="-128"/>
              </a:rPr>
              <a:t>【</a:t>
            </a:r>
            <a:r>
              <a:rPr kumimoji="1" lang="ja-JP" altLang="en-US" sz="1200" b="0" i="0" u="none" strike="noStrike" kern="1200" cap="none" spc="0" normalizeH="0" baseline="0" noProof="0" dirty="0">
                <a:ln>
                  <a:noFill/>
                </a:ln>
                <a:solidFill>
                  <a:prstClr val="black"/>
                </a:solidFill>
                <a:effectLst/>
                <a:uLnTx/>
                <a:uFillTx/>
                <a:latin typeface="A P-OTF UD新ゴ Pr6N M" panose="020B0500000000000000" pitchFamily="34" charset="-128"/>
                <a:ea typeface="A P-OTF UD新ゴ Pr6N M" panose="020B0500000000000000" pitchFamily="34" charset="-128"/>
              </a:rPr>
              <a:t>申込内容の記入方法</a:t>
            </a:r>
            <a:r>
              <a:rPr kumimoji="1" lang="en-US" altLang="ja-JP" sz="1200" b="0" i="0" u="none" strike="noStrike" kern="1200" cap="none" spc="0" normalizeH="0" baseline="0" noProof="0" dirty="0">
                <a:ln>
                  <a:noFill/>
                </a:ln>
                <a:solidFill>
                  <a:prstClr val="black"/>
                </a:solidFill>
                <a:effectLst/>
                <a:uLnTx/>
                <a:uFillTx/>
                <a:latin typeface="A P-OTF UD新ゴ Pr6N M" panose="020B0500000000000000" pitchFamily="34" charset="-128"/>
                <a:ea typeface="A P-OTF UD新ゴ Pr6N M" panose="020B0500000000000000" pitchFamily="34" charset="-128"/>
              </a:rPr>
              <a:t>】</a:t>
            </a:r>
            <a:endParaRPr kumimoji="1" lang="en-US" altLang="ja-JP" sz="1200" dirty="0">
              <a:solidFill>
                <a:prstClr val="black"/>
              </a:solidFill>
              <a:latin typeface="Calibri" panose="020F0502020204030204"/>
              <a:ea typeface="游ゴシック" panose="020B0400000000000000" pitchFamily="50" charset="-128"/>
            </a:endParaRPr>
          </a:p>
          <a:p>
            <a:pPr marL="228600" marR="0" lvl="0" indent="-228600" algn="l" defTabSz="457200" rtl="0" eaLnBrk="1" fontAlgn="auto" latinLnBrk="0" hangingPunct="1">
              <a:lnSpc>
                <a:spcPct val="100000"/>
              </a:lnSpc>
              <a:spcBef>
                <a:spcPts val="0"/>
              </a:spcBef>
              <a:spcAft>
                <a:spcPts val="0"/>
              </a:spcAft>
              <a:buClrTx/>
              <a:buSzTx/>
              <a:buFont typeface="+mj-lt"/>
              <a:buAutoNum type="arabicPeriod"/>
              <a:tabLst/>
              <a:defRPr/>
            </a:pPr>
            <a:r>
              <a:rPr kumimoji="1" lang="ja-JP" altLang="en-US" sz="12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「希望日」と「入場希望時間」は、</a:t>
            </a:r>
            <a:r>
              <a:rPr kumimoji="1" lang="en-US" altLang="ja-JP" sz="12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P29</a:t>
            </a:r>
            <a:r>
              <a:rPr kumimoji="1" lang="ja-JP" altLang="en-US" sz="12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の搬入時間または搬出時間から日時を記入。</a:t>
            </a:r>
            <a:endParaRPr kumimoji="1" lang="en-US" altLang="ja-JP" sz="12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a:p>
            <a:pPr marL="228600" indent="-228600">
              <a:buFont typeface="+mj-lt"/>
              <a:buAutoNum type="arabicPeriod"/>
            </a:pPr>
            <a:r>
              <a:rPr kumimoji="1" lang="ja-JP" altLang="en-US" sz="1200" dirty="0"/>
              <a:t>車両区分は、①（セミ）トレーラー、②クレーン車（ラフティック）、③トラック（</a:t>
            </a:r>
            <a:r>
              <a:rPr kumimoji="1" lang="en-US" altLang="ja-JP" sz="1200" dirty="0"/>
              <a:t>8t</a:t>
            </a:r>
            <a:r>
              <a:rPr kumimoji="1" lang="ja-JP" altLang="en-US" sz="1200" dirty="0"/>
              <a:t>車以上</a:t>
            </a:r>
            <a:r>
              <a:rPr kumimoji="1" lang="en-US" altLang="ja-JP" sz="1200" dirty="0"/>
              <a:t>)</a:t>
            </a:r>
            <a:r>
              <a:rPr kumimoji="1" lang="ja-JP" altLang="en-US" sz="1200" dirty="0"/>
              <a:t>、④トラック（</a:t>
            </a:r>
            <a:r>
              <a:rPr kumimoji="1" lang="en-US" altLang="ja-JP" sz="1200" dirty="0"/>
              <a:t>8t</a:t>
            </a:r>
            <a:r>
              <a:rPr kumimoji="1" lang="ja-JP" altLang="en-US" sz="1200" dirty="0"/>
              <a:t>未満～</a:t>
            </a:r>
            <a:r>
              <a:rPr kumimoji="1" lang="en-US" altLang="ja-JP" sz="1200" dirty="0"/>
              <a:t>4t</a:t>
            </a:r>
            <a:r>
              <a:rPr kumimoji="1" lang="ja-JP" altLang="en-US" sz="1200" dirty="0"/>
              <a:t>）、⑤トラック</a:t>
            </a:r>
            <a:r>
              <a:rPr kumimoji="1" lang="en-US" altLang="ja-JP" sz="1200" dirty="0"/>
              <a:t>(4t</a:t>
            </a:r>
            <a:r>
              <a:rPr kumimoji="1" lang="ja-JP" altLang="en-US" sz="1200" dirty="0"/>
              <a:t>未満）、⑥乗用車・バン等の区分から選択し記入。</a:t>
            </a:r>
            <a:endParaRPr kumimoji="1" lang="en-US" altLang="ja-JP" sz="1200" dirty="0"/>
          </a:p>
          <a:p>
            <a:pPr marL="228600" indent="-228600">
              <a:buFont typeface="+mj-lt"/>
              <a:buAutoNum type="arabicPeriod"/>
            </a:pPr>
            <a:r>
              <a:rPr kumimoji="1" lang="ja-JP" altLang="en-US" sz="1200" dirty="0"/>
              <a:t>「入場希望時間」及び「作業時間」は</a:t>
            </a:r>
            <a:r>
              <a:rPr kumimoji="1" lang="en-US" altLang="ja-JP" sz="1200" dirty="0"/>
              <a:t>30</a:t>
            </a:r>
            <a:r>
              <a:rPr kumimoji="1" lang="ja-JP" altLang="en-US" sz="1200" dirty="0"/>
              <a:t>分単位。</a:t>
            </a:r>
            <a:endParaRPr kumimoji="1" lang="en-US" altLang="ja-JP" sz="1200" dirty="0"/>
          </a:p>
          <a:p>
            <a:pPr marL="228600" indent="-228600">
              <a:buFont typeface="+mj-lt"/>
              <a:buAutoNum type="arabicPeriod"/>
            </a:pPr>
            <a:r>
              <a:rPr kumimoji="1" lang="ja-JP" altLang="en-US" sz="1200" dirty="0"/>
              <a:t>会期中、ブース内に留め置く車両は、作業時間の欄に「○」。</a:t>
            </a:r>
            <a:endParaRPr kumimoji="1" lang="ja-JP" altLang="en-US" sz="1100" dirty="0"/>
          </a:p>
        </p:txBody>
      </p:sp>
      <p:graphicFrame>
        <p:nvGraphicFramePr>
          <p:cNvPr id="9" name="表 7">
            <a:extLst>
              <a:ext uri="{FF2B5EF4-FFF2-40B4-BE49-F238E27FC236}">
                <a16:creationId xmlns:a16="http://schemas.microsoft.com/office/drawing/2014/main" id="{DEB02C42-363C-4E20-80F5-AE41C04C768C}"/>
              </a:ext>
            </a:extLst>
          </p:cNvPr>
          <p:cNvGraphicFramePr>
            <a:graphicFrameLocks noGrp="1"/>
          </p:cNvGraphicFramePr>
          <p:nvPr>
            <p:extLst>
              <p:ext uri="{D42A27DB-BD31-4B8C-83A1-F6EECF244321}">
                <p14:modId xmlns:p14="http://schemas.microsoft.com/office/powerpoint/2010/main" val="4256949885"/>
              </p:ext>
            </p:extLst>
          </p:nvPr>
        </p:nvGraphicFramePr>
        <p:xfrm>
          <a:off x="3785872" y="581876"/>
          <a:ext cx="2921000" cy="370840"/>
        </p:xfrm>
        <a:graphic>
          <a:graphicData uri="http://schemas.openxmlformats.org/drawingml/2006/table">
            <a:tbl>
              <a:tblPr firstRow="1" bandRow="1">
                <a:tableStyleId>{5C22544A-7EE6-4342-B048-85BDC9FD1C3A}</a:tableStyleId>
              </a:tblPr>
              <a:tblGrid>
                <a:gridCol w="1155700">
                  <a:extLst>
                    <a:ext uri="{9D8B030D-6E8A-4147-A177-3AD203B41FA5}">
                      <a16:colId xmlns:a16="http://schemas.microsoft.com/office/drawing/2014/main" val="1346885655"/>
                    </a:ext>
                  </a:extLst>
                </a:gridCol>
                <a:gridCol w="1765300">
                  <a:extLst>
                    <a:ext uri="{9D8B030D-6E8A-4147-A177-3AD203B41FA5}">
                      <a16:colId xmlns:a16="http://schemas.microsoft.com/office/drawing/2014/main" val="1506013278"/>
                    </a:ext>
                  </a:extLst>
                </a:gridCol>
              </a:tblGrid>
              <a:tr h="370840">
                <a:tc>
                  <a:txBody>
                    <a:bodyPr/>
                    <a:lstStyle/>
                    <a:p>
                      <a:pPr algn="ctr"/>
                      <a:r>
                        <a:rPr kumimoji="1" lang="ja-JP" altLang="en-US" sz="1600" b="0" dirty="0">
                          <a:solidFill>
                            <a:schemeClr val="tx1"/>
                          </a:solidFill>
                          <a:latin typeface="A-OTF UD新ゴ Pro M" panose="020B0500000000000000" pitchFamily="34" charset="-128"/>
                          <a:ea typeface="A-OTF UD新ゴ Pro M" panose="020B0500000000000000" pitchFamily="34" charset="-128"/>
                        </a:rPr>
                        <a:t>提出期限</a:t>
                      </a:r>
                    </a:p>
                  </a:txBody>
                  <a:tcPr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2">
                        <a:lumMod val="90000"/>
                      </a:schemeClr>
                    </a:solidFill>
                  </a:tcPr>
                </a:tc>
                <a:tc>
                  <a:txBody>
                    <a:bodyPr/>
                    <a:lstStyle/>
                    <a:p>
                      <a:pPr algn="ctr"/>
                      <a:r>
                        <a:rPr kumimoji="1" lang="en-US" altLang="ja-JP" sz="1600" b="0" dirty="0">
                          <a:solidFill>
                            <a:schemeClr val="tx1"/>
                          </a:solidFill>
                          <a:latin typeface="A-OTF UD新ゴ Pro M" panose="020B0500000000000000" pitchFamily="34" charset="-128"/>
                          <a:ea typeface="A-OTF UD新ゴ Pro M" panose="020B0500000000000000" pitchFamily="34" charset="-128"/>
                        </a:rPr>
                        <a:t>8</a:t>
                      </a:r>
                      <a:r>
                        <a:rPr kumimoji="1" lang="ja-JP" altLang="en-US" sz="1600" b="0" dirty="0">
                          <a:solidFill>
                            <a:schemeClr val="tx1"/>
                          </a:solidFill>
                          <a:latin typeface="A-OTF UD新ゴ Pro M" panose="020B0500000000000000" pitchFamily="34" charset="-128"/>
                          <a:ea typeface="A-OTF UD新ゴ Pro M" panose="020B0500000000000000" pitchFamily="34" charset="-128"/>
                        </a:rPr>
                        <a:t>月</a:t>
                      </a:r>
                      <a:r>
                        <a:rPr kumimoji="1" lang="en-US" altLang="ja-JP" sz="1600" b="0" dirty="0">
                          <a:solidFill>
                            <a:schemeClr val="tx1"/>
                          </a:solidFill>
                          <a:latin typeface="A-OTF UD新ゴ Pro M" panose="020B0500000000000000" pitchFamily="34" charset="-128"/>
                          <a:ea typeface="A-OTF UD新ゴ Pro M" panose="020B0500000000000000" pitchFamily="34" charset="-128"/>
                        </a:rPr>
                        <a:t>1</a:t>
                      </a:r>
                      <a:r>
                        <a:rPr kumimoji="1" lang="ja-JP" altLang="en-US" sz="1600" b="0" dirty="0">
                          <a:solidFill>
                            <a:schemeClr val="tx1"/>
                          </a:solidFill>
                          <a:latin typeface="A-OTF UD新ゴ Pro M" panose="020B0500000000000000" pitchFamily="34" charset="-128"/>
                          <a:ea typeface="A-OTF UD新ゴ Pro M" panose="020B0500000000000000" pitchFamily="34" charset="-128"/>
                        </a:rPr>
                        <a:t>日（木）</a:t>
                      </a:r>
                    </a:p>
                  </a:txBody>
                  <a:tcPr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382331648"/>
                  </a:ext>
                </a:extLst>
              </a:tr>
            </a:tbl>
          </a:graphicData>
        </a:graphic>
      </p:graphicFrame>
      <p:sp>
        <p:nvSpPr>
          <p:cNvPr id="17" name="テキスト ボックス 16">
            <a:extLst>
              <a:ext uri="{FF2B5EF4-FFF2-40B4-BE49-F238E27FC236}">
                <a16:creationId xmlns:a16="http://schemas.microsoft.com/office/drawing/2014/main" id="{FFCC0771-3102-4489-97AD-E88EEF70E1E0}"/>
              </a:ext>
            </a:extLst>
          </p:cNvPr>
          <p:cNvSpPr txBox="1"/>
          <p:nvPr/>
        </p:nvSpPr>
        <p:spPr>
          <a:xfrm>
            <a:off x="101598" y="2540032"/>
            <a:ext cx="2908301" cy="307777"/>
          </a:xfrm>
          <a:prstGeom prst="rect">
            <a:avLst/>
          </a:prstGeom>
          <a:noFill/>
        </p:spPr>
        <p:txBody>
          <a:bodyPr wrap="square" rtlCol="0">
            <a:spAutoFit/>
          </a:bodyPr>
          <a:lstStyle/>
          <a:p>
            <a:r>
              <a:rPr kumimoji="1" lang="ja-JP" altLang="en-US" sz="1400" b="1" dirty="0">
                <a:latin typeface="ＭＳ Ｐゴシック" panose="020B0600070205080204" pitchFamily="50" charset="-128"/>
                <a:ea typeface="A-OTF UD新ゴ Pro M" panose="020B0500000000000000"/>
              </a:rPr>
              <a:t>２　搬入・搬出車両申込内容</a:t>
            </a:r>
          </a:p>
        </p:txBody>
      </p:sp>
      <p:graphicFrame>
        <p:nvGraphicFramePr>
          <p:cNvPr id="18" name="表 17">
            <a:extLst>
              <a:ext uri="{FF2B5EF4-FFF2-40B4-BE49-F238E27FC236}">
                <a16:creationId xmlns:a16="http://schemas.microsoft.com/office/drawing/2014/main" id="{C475E24B-E06C-466B-B350-5CF79F72A9A2}"/>
              </a:ext>
            </a:extLst>
          </p:cNvPr>
          <p:cNvGraphicFramePr>
            <a:graphicFrameLocks noGrp="1"/>
          </p:cNvGraphicFramePr>
          <p:nvPr>
            <p:extLst>
              <p:ext uri="{D42A27DB-BD31-4B8C-83A1-F6EECF244321}">
                <p14:modId xmlns:p14="http://schemas.microsoft.com/office/powerpoint/2010/main" val="1776107176"/>
              </p:ext>
            </p:extLst>
          </p:nvPr>
        </p:nvGraphicFramePr>
        <p:xfrm>
          <a:off x="344170" y="8883148"/>
          <a:ext cx="6378911" cy="822960"/>
        </p:xfrm>
        <a:graphic>
          <a:graphicData uri="http://schemas.openxmlformats.org/drawingml/2006/table">
            <a:tbl>
              <a:tblPr firstRow="1" bandRow="1">
                <a:tableStyleId>{5C22544A-7EE6-4342-B048-85BDC9FD1C3A}</a:tableStyleId>
              </a:tblPr>
              <a:tblGrid>
                <a:gridCol w="1131486">
                  <a:extLst>
                    <a:ext uri="{9D8B030D-6E8A-4147-A177-3AD203B41FA5}">
                      <a16:colId xmlns:a16="http://schemas.microsoft.com/office/drawing/2014/main" val="1346885655"/>
                    </a:ext>
                  </a:extLst>
                </a:gridCol>
                <a:gridCol w="5247425">
                  <a:extLst>
                    <a:ext uri="{9D8B030D-6E8A-4147-A177-3AD203B41FA5}">
                      <a16:colId xmlns:a16="http://schemas.microsoft.com/office/drawing/2014/main" val="1506013278"/>
                    </a:ext>
                  </a:extLst>
                </a:gridCol>
              </a:tblGrid>
              <a:tr h="0">
                <a:tc>
                  <a:txBody>
                    <a:bodyPr/>
                    <a:lstStyle/>
                    <a:p>
                      <a:pPr algn="ctr"/>
                      <a:r>
                        <a:rPr kumimoji="1" lang="ja-JP" altLang="en-US" sz="1600" b="0" dirty="0">
                          <a:solidFill>
                            <a:schemeClr val="tx1"/>
                          </a:solidFill>
                          <a:latin typeface="A-OTF UD新ゴ Pro M" panose="020B0500000000000000" pitchFamily="34" charset="-128"/>
                          <a:ea typeface="A-OTF UD新ゴ Pro M" panose="020B0500000000000000" pitchFamily="34" charset="-128"/>
                        </a:rPr>
                        <a:t>提出方法</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a:txBody>
                    <a:bodyPr/>
                    <a:lstStyle/>
                    <a:p>
                      <a:pPr algn="l">
                        <a:spcBef>
                          <a:spcPts val="0"/>
                        </a:spcBef>
                      </a:pPr>
                      <a:r>
                        <a:rPr kumimoji="1" lang="ja-JP" altLang="en-US" sz="1200" b="0" dirty="0">
                          <a:solidFill>
                            <a:schemeClr val="tx1"/>
                          </a:solidFill>
                          <a:latin typeface="A-OTF UD新ゴ Pro M" panose="020B0500000000000000" pitchFamily="34" charset="-128"/>
                          <a:ea typeface="A-OTF UD新ゴ Pro M" panose="020B0500000000000000" pitchFamily="34" charset="-128"/>
                        </a:rPr>
                        <a:t>期日までに電子メールまたは</a:t>
                      </a:r>
                      <a:r>
                        <a:rPr kumimoji="1" lang="en-US" altLang="ja-JP" sz="1200" b="0" dirty="0">
                          <a:solidFill>
                            <a:schemeClr val="tx1"/>
                          </a:solidFill>
                          <a:latin typeface="A-OTF UD新ゴ Pro M" panose="020B0500000000000000" pitchFamily="34" charset="-128"/>
                          <a:ea typeface="A-OTF UD新ゴ Pro M" panose="020B0500000000000000" pitchFamily="34" charset="-128"/>
                        </a:rPr>
                        <a:t>FAX</a:t>
                      </a:r>
                      <a:r>
                        <a:rPr kumimoji="1" lang="ja-JP" altLang="en-US" sz="1200" b="0" dirty="0">
                          <a:solidFill>
                            <a:schemeClr val="tx1"/>
                          </a:solidFill>
                          <a:latin typeface="A-OTF UD新ゴ Pro M" panose="020B0500000000000000" pitchFamily="34" charset="-128"/>
                          <a:ea typeface="A-OTF UD新ゴ Pro M" panose="020B0500000000000000" pitchFamily="34" charset="-128"/>
                        </a:rPr>
                        <a:t>にてお送りください。</a:t>
                      </a:r>
                      <a:endParaRPr kumimoji="1" lang="en-US" altLang="ja-JP" sz="1200" b="0" dirty="0">
                        <a:solidFill>
                          <a:schemeClr val="tx1"/>
                        </a:solidFill>
                        <a:latin typeface="A-OTF UD新ゴ Pro M" panose="020B0500000000000000" pitchFamily="34" charset="-128"/>
                        <a:ea typeface="A-OTF UD新ゴ Pro M" panose="020B0500000000000000" pitchFamily="34" charset="-128"/>
                      </a:endParaRPr>
                    </a:p>
                    <a:p>
                      <a:pPr>
                        <a:spcBef>
                          <a:spcPts val="0"/>
                        </a:spcBef>
                      </a:pPr>
                      <a:r>
                        <a:rPr kumimoji="1" lang="zh-TW" altLang="en-US" sz="1200" b="0" dirty="0">
                          <a:solidFill>
                            <a:schemeClr val="tx1"/>
                          </a:solidFill>
                          <a:latin typeface="A-OTF UD新ゴ Pro M" panose="020B0500000000000000" pitchFamily="34" charset="-128"/>
                          <a:ea typeface="A-OTF UD新ゴ Pro M" panose="020B0500000000000000" pitchFamily="34" charset="-128"/>
                        </a:rPr>
                        <a:t>一般社団法人林業機械化協会</a:t>
                      </a:r>
                    </a:p>
                    <a:p>
                      <a:pPr>
                        <a:spcBef>
                          <a:spcPts val="0"/>
                        </a:spcBef>
                      </a:pPr>
                      <a:r>
                        <a:rPr kumimoji="1" lang="ja-JP" altLang="en-US" sz="1200" b="0" dirty="0">
                          <a:solidFill>
                            <a:schemeClr val="tx1"/>
                          </a:solidFill>
                          <a:latin typeface="A-OTF UD新ゴ Pro M" panose="020B0500000000000000" pitchFamily="34" charset="-128"/>
                          <a:ea typeface="A-OTF UD新ゴ Pro M" panose="020B0500000000000000" pitchFamily="34" charset="-128"/>
                        </a:rPr>
                        <a:t>担当：和佐、寺澤</a:t>
                      </a:r>
                    </a:p>
                    <a:p>
                      <a:pPr algn="l">
                        <a:spcBef>
                          <a:spcPts val="0"/>
                        </a:spcBef>
                      </a:pPr>
                      <a:r>
                        <a:rPr kumimoji="1" lang="en-US" altLang="ja-JP" sz="1200" b="0" dirty="0">
                          <a:solidFill>
                            <a:schemeClr val="tx1"/>
                          </a:solidFill>
                          <a:latin typeface="A-OTF UD新ゴ Pro M" panose="020B0500000000000000" pitchFamily="34" charset="-128"/>
                          <a:ea typeface="A-OTF UD新ゴ Pro M" panose="020B0500000000000000" pitchFamily="34" charset="-128"/>
                        </a:rPr>
                        <a:t>FAX</a:t>
                      </a:r>
                      <a:r>
                        <a:rPr kumimoji="1" lang="ja-JP" altLang="en-US" sz="1200" b="0" dirty="0">
                          <a:solidFill>
                            <a:schemeClr val="tx1"/>
                          </a:solidFill>
                          <a:latin typeface="A-OTF UD新ゴ Pro M" panose="020B0500000000000000" pitchFamily="34" charset="-128"/>
                          <a:ea typeface="A-OTF UD新ゴ Pro M" panose="020B0500000000000000" pitchFamily="34" charset="-128"/>
                        </a:rPr>
                        <a:t>：</a:t>
                      </a:r>
                      <a:r>
                        <a:rPr kumimoji="1" lang="en-US" altLang="ja-JP" sz="1200" b="0" dirty="0">
                          <a:solidFill>
                            <a:schemeClr val="tx1"/>
                          </a:solidFill>
                          <a:latin typeface="A-OTF UD新ゴ Pro M" panose="020B0500000000000000" pitchFamily="34" charset="-128"/>
                          <a:ea typeface="A-OTF UD新ゴ Pro M" panose="020B0500000000000000" pitchFamily="34" charset="-128"/>
                        </a:rPr>
                        <a:t>03-5840-6218</a:t>
                      </a:r>
                      <a:r>
                        <a:rPr kumimoji="1" lang="ja-JP" altLang="en-US" sz="1200" b="0" dirty="0">
                          <a:solidFill>
                            <a:schemeClr val="tx1"/>
                          </a:solidFill>
                          <a:latin typeface="A-OTF UD新ゴ Pro M" panose="020B0500000000000000" pitchFamily="34" charset="-128"/>
                          <a:ea typeface="A-OTF UD新ゴ Pro M" panose="020B0500000000000000" pitchFamily="34" charset="-128"/>
                        </a:rPr>
                        <a:t>　電子メール：</a:t>
                      </a:r>
                      <a:r>
                        <a:rPr kumimoji="1" lang="en-US" altLang="ja-JP" sz="1200" b="0" dirty="0">
                          <a:solidFill>
                            <a:schemeClr val="tx1"/>
                          </a:solidFill>
                          <a:latin typeface="A-OTF UD新ゴ Pro M" panose="020B0500000000000000" pitchFamily="34" charset="-128"/>
                          <a:ea typeface="A-OTF UD新ゴ Pro M" panose="020B0500000000000000" pitchFamily="34" charset="-128"/>
                        </a:rPr>
                        <a:t>tenji@rinkikyo.or.jp</a:t>
                      </a:r>
                      <a:endParaRPr kumimoji="1" lang="en-US" altLang="ja-JP" sz="2000" b="0" dirty="0">
                        <a:solidFill>
                          <a:schemeClr val="tx1"/>
                        </a:solidFill>
                        <a:latin typeface="A-OTF UD新ゴ Pro M" panose="020B0500000000000000" pitchFamily="34" charset="-128"/>
                        <a:ea typeface="A-OTF UD新ゴ Pro M" panose="020B0500000000000000" pitchFamily="34"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382331648"/>
                  </a:ext>
                </a:extLst>
              </a:tr>
            </a:tbl>
          </a:graphicData>
        </a:graphic>
      </p:graphicFrame>
      <p:sp>
        <p:nvSpPr>
          <p:cNvPr id="19" name="正方形/長方形 18">
            <a:extLst>
              <a:ext uri="{FF2B5EF4-FFF2-40B4-BE49-F238E27FC236}">
                <a16:creationId xmlns:a16="http://schemas.microsoft.com/office/drawing/2014/main" id="{6D22B90F-5C52-4060-905A-A83B64DD7710}"/>
              </a:ext>
            </a:extLst>
          </p:cNvPr>
          <p:cNvSpPr/>
          <p:nvPr/>
        </p:nvSpPr>
        <p:spPr>
          <a:xfrm>
            <a:off x="340998" y="8570914"/>
            <a:ext cx="5410322" cy="3196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200" dirty="0">
                <a:solidFill>
                  <a:schemeClr val="tx1"/>
                </a:solidFill>
                <a:ea typeface="A P-OTF UD新ゴ Pr6N M" panose="020B0500000000000000"/>
              </a:rPr>
              <a:t>・駐車できる車両は、⑤トラック（４トン未満）、⑥乗用車・バン等のみ。</a:t>
            </a:r>
          </a:p>
        </p:txBody>
      </p:sp>
      <p:sp>
        <p:nvSpPr>
          <p:cNvPr id="20" name="テキスト ボックス 19">
            <a:extLst>
              <a:ext uri="{FF2B5EF4-FFF2-40B4-BE49-F238E27FC236}">
                <a16:creationId xmlns:a16="http://schemas.microsoft.com/office/drawing/2014/main" id="{A28292C4-1189-4AC4-BBDC-06F75B1E67B7}"/>
              </a:ext>
            </a:extLst>
          </p:cNvPr>
          <p:cNvSpPr txBox="1"/>
          <p:nvPr/>
        </p:nvSpPr>
        <p:spPr>
          <a:xfrm>
            <a:off x="101598" y="7896116"/>
            <a:ext cx="5213886" cy="307777"/>
          </a:xfrm>
          <a:prstGeom prst="rect">
            <a:avLst/>
          </a:prstGeom>
          <a:noFill/>
        </p:spPr>
        <p:txBody>
          <a:bodyPr wrap="square" rtlCol="0">
            <a:spAutoFit/>
          </a:bodyPr>
          <a:lstStyle/>
          <a:p>
            <a:r>
              <a:rPr kumimoji="1" lang="ja-JP" altLang="en-US" sz="1400" b="1" dirty="0">
                <a:latin typeface="ＭＳ Ｐゴシック" panose="020B0600070205080204" pitchFamily="50" charset="-128"/>
                <a:ea typeface="A P-OTF UD新ゴ Pr6N M" panose="020B0500000000000000"/>
              </a:rPr>
              <a:t>３　駐車証（会期中に出展社駐車場</a:t>
            </a:r>
            <a:r>
              <a:rPr kumimoji="1" lang="en-US" altLang="ja-JP" sz="1400" b="1" dirty="0">
                <a:latin typeface="ＭＳ Ｐゴシック" panose="020B0600070205080204" pitchFamily="50" charset="-128"/>
                <a:ea typeface="A P-OTF UD新ゴ Pr6N M" panose="020B0500000000000000"/>
              </a:rPr>
              <a:t>A</a:t>
            </a:r>
            <a:r>
              <a:rPr kumimoji="1" lang="ja-JP" altLang="en-US" sz="1400" b="1" dirty="0">
                <a:latin typeface="ＭＳ Ｐゴシック" panose="020B0600070205080204" pitchFamily="50" charset="-128"/>
                <a:ea typeface="A P-OTF UD新ゴ Pr6N M" panose="020B0500000000000000"/>
              </a:rPr>
              <a:t>及び</a:t>
            </a:r>
            <a:r>
              <a:rPr kumimoji="1" lang="en-US" altLang="ja-JP" sz="1400" b="1" dirty="0">
                <a:latin typeface="ＭＳ Ｐゴシック" panose="020B0600070205080204" pitchFamily="50" charset="-128"/>
                <a:ea typeface="A P-OTF UD新ゴ Pr6N M" panose="020B0500000000000000"/>
              </a:rPr>
              <a:t>B</a:t>
            </a:r>
            <a:r>
              <a:rPr kumimoji="1" lang="ja-JP" altLang="en-US" sz="1400" b="1" dirty="0">
                <a:latin typeface="ＭＳ Ｐゴシック" panose="020B0600070205080204" pitchFamily="50" charset="-128"/>
                <a:ea typeface="A P-OTF UD新ゴ Pr6N M" panose="020B0500000000000000"/>
              </a:rPr>
              <a:t>を使用する車両用）</a:t>
            </a:r>
          </a:p>
        </p:txBody>
      </p:sp>
      <p:graphicFrame>
        <p:nvGraphicFramePr>
          <p:cNvPr id="3" name="表 3">
            <a:extLst>
              <a:ext uri="{FF2B5EF4-FFF2-40B4-BE49-F238E27FC236}">
                <a16:creationId xmlns:a16="http://schemas.microsoft.com/office/drawing/2014/main" id="{44418AA9-A9EE-4744-8E8F-AD3DD79810D4}"/>
              </a:ext>
            </a:extLst>
          </p:cNvPr>
          <p:cNvGraphicFramePr>
            <a:graphicFrameLocks noGrp="1"/>
          </p:cNvGraphicFramePr>
          <p:nvPr>
            <p:extLst>
              <p:ext uri="{D42A27DB-BD31-4B8C-83A1-F6EECF244321}">
                <p14:modId xmlns:p14="http://schemas.microsoft.com/office/powerpoint/2010/main" val="2294100307"/>
              </p:ext>
            </p:extLst>
          </p:nvPr>
        </p:nvGraphicFramePr>
        <p:xfrm>
          <a:off x="466791" y="8178572"/>
          <a:ext cx="2626787" cy="370840"/>
        </p:xfrm>
        <a:graphic>
          <a:graphicData uri="http://schemas.openxmlformats.org/drawingml/2006/table">
            <a:tbl>
              <a:tblPr firstRow="1" bandRow="1">
                <a:tableStyleId>{5C22544A-7EE6-4342-B048-85BDC9FD1C3A}</a:tableStyleId>
              </a:tblPr>
              <a:tblGrid>
                <a:gridCol w="1156910">
                  <a:extLst>
                    <a:ext uri="{9D8B030D-6E8A-4147-A177-3AD203B41FA5}">
                      <a16:colId xmlns:a16="http://schemas.microsoft.com/office/drawing/2014/main" val="2430558724"/>
                    </a:ext>
                  </a:extLst>
                </a:gridCol>
                <a:gridCol w="1469877">
                  <a:extLst>
                    <a:ext uri="{9D8B030D-6E8A-4147-A177-3AD203B41FA5}">
                      <a16:colId xmlns:a16="http://schemas.microsoft.com/office/drawing/2014/main" val="2990182809"/>
                    </a:ext>
                  </a:extLst>
                </a:gridCol>
              </a:tblGrid>
              <a:tr h="370840">
                <a:tc>
                  <a:txBody>
                    <a:bodyPr/>
                    <a:lstStyle/>
                    <a:p>
                      <a:pPr algn="ctr"/>
                      <a:r>
                        <a:rPr kumimoji="1" lang="ja-JP" altLang="en-US" sz="1200" b="0" dirty="0">
                          <a:solidFill>
                            <a:sysClr val="windowText" lastClr="000000"/>
                          </a:solidFill>
                          <a:ea typeface="A-OTF UD新ゴ Pro M" panose="020B0500000000000000"/>
                        </a:rPr>
                        <a:t>駐車証</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200" b="0" dirty="0">
                          <a:solidFill>
                            <a:schemeClr val="tx1"/>
                          </a:solidFill>
                          <a:ea typeface="A-OTF UD新ゴ Pro M" panose="020B0500000000000000"/>
                        </a:rPr>
                        <a:t>　　　　　　枚</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658873416"/>
                  </a:ext>
                </a:extLst>
              </a:tr>
            </a:tbl>
          </a:graphicData>
        </a:graphic>
      </p:graphicFrame>
      <p:graphicFrame>
        <p:nvGraphicFramePr>
          <p:cNvPr id="4" name="表 3">
            <a:extLst>
              <a:ext uri="{FF2B5EF4-FFF2-40B4-BE49-F238E27FC236}">
                <a16:creationId xmlns:a16="http://schemas.microsoft.com/office/drawing/2014/main" id="{670E0957-716B-8367-D91D-7FAE527D883E}"/>
              </a:ext>
            </a:extLst>
          </p:cNvPr>
          <p:cNvGraphicFramePr>
            <a:graphicFrameLocks noGrp="1"/>
          </p:cNvGraphicFramePr>
          <p:nvPr>
            <p:extLst>
              <p:ext uri="{D42A27DB-BD31-4B8C-83A1-F6EECF244321}">
                <p14:modId xmlns:p14="http://schemas.microsoft.com/office/powerpoint/2010/main" val="1002158937"/>
              </p:ext>
            </p:extLst>
          </p:nvPr>
        </p:nvGraphicFramePr>
        <p:xfrm>
          <a:off x="225426" y="1097088"/>
          <a:ext cx="6407149" cy="1385280"/>
        </p:xfrm>
        <a:graphic>
          <a:graphicData uri="http://schemas.openxmlformats.org/drawingml/2006/table">
            <a:tbl>
              <a:tblPr firstRow="1" bandRow="1">
                <a:tableStyleId>{5C22544A-7EE6-4342-B048-85BDC9FD1C3A}</a:tableStyleId>
              </a:tblPr>
              <a:tblGrid>
                <a:gridCol w="1135072">
                  <a:extLst>
                    <a:ext uri="{9D8B030D-6E8A-4147-A177-3AD203B41FA5}">
                      <a16:colId xmlns:a16="http://schemas.microsoft.com/office/drawing/2014/main" val="2543251354"/>
                    </a:ext>
                  </a:extLst>
                </a:gridCol>
                <a:gridCol w="916025">
                  <a:extLst>
                    <a:ext uri="{9D8B030D-6E8A-4147-A177-3AD203B41FA5}">
                      <a16:colId xmlns:a16="http://schemas.microsoft.com/office/drawing/2014/main" val="2263179095"/>
                    </a:ext>
                  </a:extLst>
                </a:gridCol>
                <a:gridCol w="1102476">
                  <a:extLst>
                    <a:ext uri="{9D8B030D-6E8A-4147-A177-3AD203B41FA5}">
                      <a16:colId xmlns:a16="http://schemas.microsoft.com/office/drawing/2014/main" val="4271937695"/>
                    </a:ext>
                  </a:extLst>
                </a:gridCol>
                <a:gridCol w="1244117">
                  <a:extLst>
                    <a:ext uri="{9D8B030D-6E8A-4147-A177-3AD203B41FA5}">
                      <a16:colId xmlns:a16="http://schemas.microsoft.com/office/drawing/2014/main" val="1071034422"/>
                    </a:ext>
                  </a:extLst>
                </a:gridCol>
                <a:gridCol w="2009459">
                  <a:extLst>
                    <a:ext uri="{9D8B030D-6E8A-4147-A177-3AD203B41FA5}">
                      <a16:colId xmlns:a16="http://schemas.microsoft.com/office/drawing/2014/main" val="3480470527"/>
                    </a:ext>
                  </a:extLst>
                </a:gridCol>
              </a:tblGrid>
              <a:tr h="0">
                <a:tc>
                  <a:txBody>
                    <a:bodyPr/>
                    <a:lstStyle/>
                    <a:p>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受付番号</a:t>
                      </a:r>
                      <a:endParaRPr kumimoji="1" lang="en-US" altLang="ja-JP" sz="1200" b="0" dirty="0">
                        <a:solidFill>
                          <a:schemeClr val="tx1"/>
                        </a:solidFill>
                        <a:latin typeface="A P-OTF UD新ゴ Pr6N DB" panose="020B0600000000000000" pitchFamily="34" charset="-128"/>
                        <a:ea typeface="A P-OTF UD新ゴ Pr6N DB" panose="020B0600000000000000" pitchFamily="34" charset="-128"/>
                      </a:endParaRPr>
                    </a:p>
                    <a:p>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（ブース）</a:t>
                      </a: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2">
                        <a:lumMod val="90000"/>
                      </a:schemeClr>
                    </a:solidFill>
                  </a:tcPr>
                </a:tc>
                <a:tc>
                  <a:txBody>
                    <a:bodyPr/>
                    <a:lstStyle/>
                    <a:p>
                      <a:endParaRPr kumimoji="1" lang="ja-JP" altLang="en-US" sz="120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出展社名</a:t>
                      </a: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2">
                        <a:lumMod val="90000"/>
                      </a:schemeClr>
                    </a:solidFill>
                  </a:tcPr>
                </a:tc>
                <a:tc gridSpan="2">
                  <a:txBody>
                    <a:bodyPr/>
                    <a:lstStyle/>
                    <a:p>
                      <a:endParaRPr kumimoji="1" lang="ja-JP" altLang="en-US" sz="1200" b="0" dirty="0">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136174573"/>
                  </a:ext>
                </a:extLst>
              </a:tr>
              <a:tr h="147648">
                <a:tc>
                  <a:txBody>
                    <a:bodyPr/>
                    <a:lstStyle/>
                    <a:p>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住所</a:t>
                      </a:r>
                      <a:endParaRPr kumimoji="1" lang="en-US" altLang="ja-JP" sz="120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2">
                        <a:lumMod val="90000"/>
                      </a:schemeClr>
                    </a:solidFill>
                  </a:tcPr>
                </a:tc>
                <a:tc gridSpan="4">
                  <a:txBody>
                    <a:bodyPr/>
                    <a:lstStyle/>
                    <a:p>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a:t>
                      </a:r>
                      <a:r>
                        <a:rPr kumimoji="1" lang="ja-JP" altLang="en-US" sz="1600" b="0" dirty="0">
                          <a:solidFill>
                            <a:schemeClr val="tx1"/>
                          </a:solidFill>
                          <a:latin typeface="A P-OTF UD新ゴ Pr6N DB" panose="020B0600000000000000" pitchFamily="34" charset="-128"/>
                          <a:ea typeface="A P-OTF UD新ゴ Pr6N DB" panose="020B0600000000000000" pitchFamily="34" charset="-128"/>
                        </a:rPr>
                        <a:t>　</a:t>
                      </a:r>
                      <a:endParaRPr kumimoji="1" lang="en-US" altLang="ja-JP" sz="120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4288058440"/>
                  </a:ext>
                </a:extLst>
              </a:tr>
              <a:tr h="0">
                <a:tc>
                  <a:txBody>
                    <a:bodyPr/>
                    <a:lstStyle/>
                    <a:p>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部署</a:t>
                      </a:r>
                      <a:endParaRPr kumimoji="1" lang="en-US" altLang="ja-JP" sz="120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2">
                        <a:lumMod val="90000"/>
                      </a:schemeClr>
                    </a:solidFill>
                  </a:tcPr>
                </a:tc>
                <a:tc gridSpan="2">
                  <a:txBody>
                    <a:bodyPr/>
                    <a:lstStyle/>
                    <a:p>
                      <a:endParaRPr kumimoji="1" lang="ja-JP" altLang="en-US" sz="160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a:txBody>
                    <a:bodyPr/>
                    <a:lstStyle/>
                    <a:p>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電話番号</a:t>
                      </a:r>
                      <a:r>
                        <a:rPr kumimoji="1" lang="en-US" altLang="ja-JP" sz="1200" b="0" dirty="0">
                          <a:solidFill>
                            <a:schemeClr val="tx1"/>
                          </a:solidFill>
                          <a:latin typeface="A P-OTF UD新ゴ Pr6N DB" panose="020B0600000000000000" pitchFamily="34" charset="-128"/>
                          <a:ea typeface="A P-OTF UD新ゴ Pr6N DB" panose="020B0600000000000000" pitchFamily="34" charset="-128"/>
                        </a:rPr>
                        <a:t>(FAX)</a:t>
                      </a:r>
                      <a:endParaRPr kumimoji="1" lang="ja-JP" altLang="en-US" sz="95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2">
                        <a:lumMod val="90000"/>
                      </a:schemeClr>
                    </a:solidFill>
                  </a:tcPr>
                </a:tc>
                <a:tc>
                  <a:txBody>
                    <a:bodyPr/>
                    <a:lstStyle/>
                    <a:p>
                      <a:endParaRPr kumimoji="1" lang="ja-JP" altLang="en-US" sz="120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178974121"/>
                  </a:ext>
                </a:extLst>
              </a:tr>
              <a:tr h="0">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担当者名</a:t>
                      </a: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2">
                        <a:lumMod val="90000"/>
                      </a:schemeClr>
                    </a:solidFill>
                  </a:tcPr>
                </a:tc>
                <a:tc gridSpan="2">
                  <a:txBody>
                    <a:bodyPr/>
                    <a:lstStyle/>
                    <a:p>
                      <a:endParaRPr kumimoji="1" lang="ja-JP" altLang="en-US" sz="160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a:txBody>
                    <a:bodyPr/>
                    <a:lstStyle/>
                    <a:p>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メールアドレス</a:t>
                      </a:r>
                      <a:endParaRPr kumimoji="1" lang="ja-JP" altLang="en-US" sz="100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2">
                        <a:lumMod val="90000"/>
                      </a:schemeClr>
                    </a:solidFill>
                  </a:tcPr>
                </a:tc>
                <a:tc>
                  <a:txBody>
                    <a:bodyPr/>
                    <a:lstStyle/>
                    <a:p>
                      <a:endParaRPr kumimoji="1" lang="ja-JP" altLang="en-US" sz="120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473567764"/>
                  </a:ext>
                </a:extLst>
              </a:tr>
            </a:tbl>
          </a:graphicData>
        </a:graphic>
      </p:graphicFrame>
      <p:sp>
        <p:nvSpPr>
          <p:cNvPr id="5" name="テキスト ボックス 4">
            <a:extLst>
              <a:ext uri="{FF2B5EF4-FFF2-40B4-BE49-F238E27FC236}">
                <a16:creationId xmlns:a16="http://schemas.microsoft.com/office/drawing/2014/main" id="{4C8220D5-EEE0-86AD-4F7E-74388982B6B0}"/>
              </a:ext>
            </a:extLst>
          </p:cNvPr>
          <p:cNvSpPr txBox="1"/>
          <p:nvPr/>
        </p:nvSpPr>
        <p:spPr>
          <a:xfrm>
            <a:off x="101599" y="867672"/>
            <a:ext cx="1441420" cy="215444"/>
          </a:xfrm>
          <a:prstGeom prst="rect">
            <a:avLst/>
          </a:prstGeom>
          <a:noFill/>
        </p:spPr>
        <p:txBody>
          <a:bodyPr wrap="none" tIns="0" bIns="0" rtlCol="0">
            <a:spAutoFit/>
          </a:bodyPr>
          <a:lstStyle/>
          <a:p>
            <a:r>
              <a:rPr kumimoji="1" lang="ja-JP" altLang="en-US" sz="1400" b="1" dirty="0">
                <a:latin typeface="A P-OTF UD新ゴ Pr6N M" panose="020B0500000000000000" pitchFamily="34" charset="-128"/>
                <a:ea typeface="A P-OTF UD新ゴ Pr6N M" panose="020B0500000000000000" pitchFamily="34" charset="-128"/>
              </a:rPr>
              <a:t>１　出展社情報</a:t>
            </a:r>
          </a:p>
        </p:txBody>
      </p:sp>
    </p:spTree>
    <p:extLst>
      <p:ext uri="{BB962C8B-B14F-4D97-AF65-F5344CB8AC3E}">
        <p14:creationId xmlns:p14="http://schemas.microsoft.com/office/powerpoint/2010/main" val="342374492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表 7">
            <a:extLst>
              <a:ext uri="{FF2B5EF4-FFF2-40B4-BE49-F238E27FC236}">
                <a16:creationId xmlns:a16="http://schemas.microsoft.com/office/drawing/2014/main" id="{4C477431-4770-D3C1-5E9E-C3EAD3967000}"/>
              </a:ext>
            </a:extLst>
          </p:cNvPr>
          <p:cNvGraphicFramePr>
            <a:graphicFrameLocks noGrp="1"/>
          </p:cNvGraphicFramePr>
          <p:nvPr/>
        </p:nvGraphicFramePr>
        <p:xfrm>
          <a:off x="3700663" y="537426"/>
          <a:ext cx="2921000" cy="315840"/>
        </p:xfrm>
        <a:graphic>
          <a:graphicData uri="http://schemas.openxmlformats.org/drawingml/2006/table">
            <a:tbl>
              <a:tblPr firstRow="1" bandRow="1">
                <a:tableStyleId>{5C22544A-7EE6-4342-B048-85BDC9FD1C3A}</a:tableStyleId>
              </a:tblPr>
              <a:tblGrid>
                <a:gridCol w="1155700">
                  <a:extLst>
                    <a:ext uri="{9D8B030D-6E8A-4147-A177-3AD203B41FA5}">
                      <a16:colId xmlns:a16="http://schemas.microsoft.com/office/drawing/2014/main" val="1346885655"/>
                    </a:ext>
                  </a:extLst>
                </a:gridCol>
                <a:gridCol w="1765300">
                  <a:extLst>
                    <a:ext uri="{9D8B030D-6E8A-4147-A177-3AD203B41FA5}">
                      <a16:colId xmlns:a16="http://schemas.microsoft.com/office/drawing/2014/main" val="1506013278"/>
                    </a:ext>
                  </a:extLst>
                </a:gridCol>
              </a:tblGrid>
              <a:tr h="307021">
                <a:tc>
                  <a:txBody>
                    <a:bodyPr/>
                    <a:lstStyle/>
                    <a:p>
                      <a:pPr algn="ctr"/>
                      <a:r>
                        <a:rPr kumimoji="1" lang="ja-JP" altLang="en-US" sz="1600" b="0" dirty="0">
                          <a:solidFill>
                            <a:schemeClr val="tx1"/>
                          </a:solidFill>
                          <a:latin typeface="A P-OTF UD新ゴ Pr6N DB" panose="020B0600000000000000" pitchFamily="34" charset="-128"/>
                          <a:ea typeface="A P-OTF UD新ゴ Pr6N DB" panose="020B0600000000000000" pitchFamily="34" charset="-128"/>
                        </a:rPr>
                        <a:t>提出期限</a:t>
                      </a:r>
                    </a:p>
                  </a:txBody>
                  <a:tcPr marT="7200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2">
                        <a:lumMod val="90000"/>
                      </a:schemeClr>
                    </a:solidFill>
                  </a:tcPr>
                </a:tc>
                <a:tc>
                  <a:txBody>
                    <a:bodyPr/>
                    <a:lstStyle/>
                    <a:p>
                      <a:pPr algn="ctr"/>
                      <a:r>
                        <a:rPr kumimoji="1" lang="en-US" altLang="ja-JP" sz="1600" b="0" dirty="0">
                          <a:solidFill>
                            <a:schemeClr val="tx1"/>
                          </a:solidFill>
                          <a:latin typeface="A P-OTF UD新ゴ Pr6N DB" panose="020B0600000000000000" pitchFamily="34" charset="-128"/>
                          <a:ea typeface="A P-OTF UD新ゴ Pr6N DB" panose="020B0600000000000000" pitchFamily="34" charset="-128"/>
                        </a:rPr>
                        <a:t>9</a:t>
                      </a:r>
                      <a:r>
                        <a:rPr kumimoji="1" lang="ja-JP" altLang="en-US" sz="1600" b="0" dirty="0">
                          <a:solidFill>
                            <a:schemeClr val="tx1"/>
                          </a:solidFill>
                          <a:latin typeface="A P-OTF UD新ゴ Pr6N DB" panose="020B0600000000000000" pitchFamily="34" charset="-128"/>
                          <a:ea typeface="A P-OTF UD新ゴ Pr6N DB" panose="020B0600000000000000" pitchFamily="34" charset="-128"/>
                        </a:rPr>
                        <a:t>月</a:t>
                      </a:r>
                      <a:r>
                        <a:rPr kumimoji="1" lang="en-US" altLang="ja-JP" sz="1600" b="0" dirty="0">
                          <a:solidFill>
                            <a:schemeClr val="tx1"/>
                          </a:solidFill>
                          <a:latin typeface="A P-OTF UD新ゴ Pr6N DB" panose="020B0600000000000000" pitchFamily="34" charset="-128"/>
                          <a:ea typeface="A P-OTF UD新ゴ Pr6N DB" panose="020B0600000000000000" pitchFamily="34" charset="-128"/>
                        </a:rPr>
                        <a:t>12</a:t>
                      </a:r>
                      <a:r>
                        <a:rPr kumimoji="1" lang="ja-JP" altLang="en-US" sz="1600" b="0" dirty="0">
                          <a:solidFill>
                            <a:schemeClr val="tx1"/>
                          </a:solidFill>
                          <a:latin typeface="A P-OTF UD新ゴ Pr6N DB" panose="020B0600000000000000" pitchFamily="34" charset="-128"/>
                          <a:ea typeface="A P-OTF UD新ゴ Pr6N DB" panose="020B0600000000000000" pitchFamily="34" charset="-128"/>
                        </a:rPr>
                        <a:t>日（木）</a:t>
                      </a:r>
                    </a:p>
                  </a:txBody>
                  <a:tcPr marT="7200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382331648"/>
                  </a:ext>
                </a:extLst>
              </a:tr>
            </a:tbl>
          </a:graphicData>
        </a:graphic>
      </p:graphicFrame>
      <p:sp>
        <p:nvSpPr>
          <p:cNvPr id="5" name="スライド番号プレースホルダー 1">
            <a:extLst>
              <a:ext uri="{FF2B5EF4-FFF2-40B4-BE49-F238E27FC236}">
                <a16:creationId xmlns:a16="http://schemas.microsoft.com/office/drawing/2014/main" id="{DB59DF42-E8BB-85C1-A9AB-F98F705979E3}"/>
              </a:ext>
            </a:extLst>
          </p:cNvPr>
          <p:cNvSpPr>
            <a:spLocks noGrp="1"/>
          </p:cNvSpPr>
          <p:nvPr>
            <p:ph type="sldNum" sz="quarter" idx="12"/>
          </p:nvPr>
        </p:nvSpPr>
        <p:spPr>
          <a:xfrm>
            <a:off x="6439239" y="196028"/>
            <a:ext cx="354584" cy="276999"/>
          </a:xfrm>
        </p:spPr>
        <p:txBody>
          <a:bodyPr/>
          <a:lstStyle/>
          <a:p>
            <a:r>
              <a:rPr kumimoji="1" lang="en-US" altLang="ja-JP" sz="1200" dirty="0">
                <a:solidFill>
                  <a:schemeClr val="tx1"/>
                </a:solidFill>
              </a:rPr>
              <a:t>45</a:t>
            </a:r>
            <a:endParaRPr kumimoji="1" lang="ja-JP" altLang="en-US" sz="1200" dirty="0">
              <a:solidFill>
                <a:schemeClr val="tx1"/>
              </a:solidFill>
            </a:endParaRPr>
          </a:p>
        </p:txBody>
      </p:sp>
      <p:sp>
        <p:nvSpPr>
          <p:cNvPr id="2" name="テキスト ボックス 1">
            <a:extLst>
              <a:ext uri="{FF2B5EF4-FFF2-40B4-BE49-F238E27FC236}">
                <a16:creationId xmlns:a16="http://schemas.microsoft.com/office/drawing/2014/main" id="{A0F0965D-33EA-2752-62D4-B1DD05795BC1}"/>
              </a:ext>
            </a:extLst>
          </p:cNvPr>
          <p:cNvSpPr txBox="1"/>
          <p:nvPr/>
        </p:nvSpPr>
        <p:spPr>
          <a:xfrm>
            <a:off x="188260" y="109816"/>
            <a:ext cx="1800493" cy="369332"/>
          </a:xfrm>
          <a:prstGeom prst="rect">
            <a:avLst/>
          </a:prstGeom>
          <a:noFill/>
        </p:spPr>
        <p:txBody>
          <a:bodyPr wrap="none" rtlCol="0">
            <a:spAutoFit/>
          </a:bodyPr>
          <a:lstStyle/>
          <a:p>
            <a:r>
              <a:rPr lang="ja-JP" altLang="en-US" dirty="0">
                <a:ea typeface="A P-OTF UD新ゴ Pr6N DB" panose="020B0600000000000000" pitchFamily="34" charset="-128"/>
              </a:rPr>
              <a:t>防火関連</a:t>
            </a:r>
            <a:r>
              <a:rPr lang="ja-JP" altLang="en-US" sz="1800" dirty="0">
                <a:ea typeface="A P-OTF UD新ゴ Pr6N DB" panose="020B0600000000000000" pitchFamily="34" charset="-128"/>
              </a:rPr>
              <a:t>届出書</a:t>
            </a:r>
          </a:p>
        </p:txBody>
      </p:sp>
      <p:graphicFrame>
        <p:nvGraphicFramePr>
          <p:cNvPr id="3" name="表 2">
            <a:extLst>
              <a:ext uri="{FF2B5EF4-FFF2-40B4-BE49-F238E27FC236}">
                <a16:creationId xmlns:a16="http://schemas.microsoft.com/office/drawing/2014/main" id="{E5E6369B-4DC9-6DCA-A1C9-3AD56C6885CF}"/>
              </a:ext>
            </a:extLst>
          </p:cNvPr>
          <p:cNvGraphicFramePr>
            <a:graphicFrameLocks noGrp="1"/>
          </p:cNvGraphicFramePr>
          <p:nvPr/>
        </p:nvGraphicFramePr>
        <p:xfrm>
          <a:off x="225425" y="8985514"/>
          <a:ext cx="6407150" cy="803520"/>
        </p:xfrm>
        <a:graphic>
          <a:graphicData uri="http://schemas.openxmlformats.org/drawingml/2006/table">
            <a:tbl>
              <a:tblPr firstRow="1" bandRow="1">
                <a:tableStyleId>{5C22544A-7EE6-4342-B048-85BDC9FD1C3A}</a:tableStyleId>
              </a:tblPr>
              <a:tblGrid>
                <a:gridCol w="1136495">
                  <a:extLst>
                    <a:ext uri="{9D8B030D-6E8A-4147-A177-3AD203B41FA5}">
                      <a16:colId xmlns:a16="http://schemas.microsoft.com/office/drawing/2014/main" val="1346885655"/>
                    </a:ext>
                  </a:extLst>
                </a:gridCol>
                <a:gridCol w="5270655">
                  <a:extLst>
                    <a:ext uri="{9D8B030D-6E8A-4147-A177-3AD203B41FA5}">
                      <a16:colId xmlns:a16="http://schemas.microsoft.com/office/drawing/2014/main" val="1506013278"/>
                    </a:ext>
                  </a:extLst>
                </a:gridCol>
              </a:tblGrid>
              <a:tr h="0">
                <a:tc>
                  <a:txBody>
                    <a:bodyPr/>
                    <a:lstStyle/>
                    <a:p>
                      <a:pPr algn="ctr"/>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提出方法</a:t>
                      </a:r>
                    </a:p>
                  </a:txBody>
                  <a:tcPr marT="7200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a:txBody>
                    <a:bodyPr/>
                    <a:lstStyle/>
                    <a:p>
                      <a:pPr algn="l">
                        <a:spcBef>
                          <a:spcPts val="0"/>
                        </a:spcBef>
                      </a:pPr>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期日までに電子メールまたは</a:t>
                      </a:r>
                      <a:r>
                        <a:rPr kumimoji="1" lang="en-US" altLang="ja-JP" sz="1200" b="0" dirty="0">
                          <a:solidFill>
                            <a:schemeClr val="tx1"/>
                          </a:solidFill>
                          <a:latin typeface="A P-OTF UD新ゴ Pr6N DB" panose="020B0600000000000000" pitchFamily="34" charset="-128"/>
                          <a:ea typeface="A P-OTF UD新ゴ Pr6N DB" panose="020B0600000000000000" pitchFamily="34" charset="-128"/>
                        </a:rPr>
                        <a:t>FAX</a:t>
                      </a:r>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にてお送りください。</a:t>
                      </a:r>
                      <a:endParaRPr kumimoji="1" lang="en-US" altLang="ja-JP" sz="1200" b="0" dirty="0">
                        <a:solidFill>
                          <a:schemeClr val="tx1"/>
                        </a:solidFill>
                        <a:latin typeface="A P-OTF UD新ゴ Pr6N DB" panose="020B0600000000000000" pitchFamily="34" charset="-128"/>
                        <a:ea typeface="A P-OTF UD新ゴ Pr6N DB" panose="020B0600000000000000" pitchFamily="34" charset="-128"/>
                      </a:endParaRPr>
                    </a:p>
                    <a:p>
                      <a:pPr>
                        <a:spcBef>
                          <a:spcPts val="0"/>
                        </a:spcBef>
                      </a:pPr>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株式会社アクティオ</a:t>
                      </a:r>
                    </a:p>
                    <a:p>
                      <a:pPr>
                        <a:spcBef>
                          <a:spcPts val="0"/>
                        </a:spcBef>
                      </a:pPr>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担当：相澤</a:t>
                      </a:r>
                    </a:p>
                    <a:p>
                      <a:pPr>
                        <a:spcBef>
                          <a:spcPts val="0"/>
                        </a:spcBef>
                      </a:pPr>
                      <a:r>
                        <a:rPr kumimoji="1" lang="en-US" altLang="ja-JP" sz="1200" b="0" dirty="0">
                          <a:solidFill>
                            <a:schemeClr val="tx1"/>
                          </a:solidFill>
                          <a:latin typeface="A P-OTF UD新ゴ Pr6N DB" panose="020B0600000000000000" pitchFamily="34" charset="-128"/>
                          <a:ea typeface="A P-OTF UD新ゴ Pr6N DB" panose="020B0600000000000000" pitchFamily="34" charset="-128"/>
                        </a:rPr>
                        <a:t>FAX</a:t>
                      </a:r>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a:t>
                      </a:r>
                      <a:r>
                        <a:rPr kumimoji="1" lang="en-US" altLang="ja-JP" sz="1200" b="0" dirty="0">
                          <a:solidFill>
                            <a:schemeClr val="tx1"/>
                          </a:solidFill>
                          <a:latin typeface="A P-OTF UD新ゴ Pr6N DB" panose="020B0600000000000000" pitchFamily="34" charset="-128"/>
                          <a:ea typeface="A P-OTF UD新ゴ Pr6N DB" panose="020B0600000000000000" pitchFamily="34" charset="-128"/>
                        </a:rPr>
                        <a:t>03-6854-2024</a:t>
                      </a:r>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　電子メール  </a:t>
                      </a:r>
                      <a:r>
                        <a:rPr kumimoji="1" lang="en-US" altLang="ja-JP" sz="1200" b="0" dirty="0">
                          <a:solidFill>
                            <a:schemeClr val="tx1"/>
                          </a:solidFill>
                          <a:latin typeface="A P-OTF UD新ゴ Pr6N DB" panose="020B0600000000000000" pitchFamily="34" charset="-128"/>
                          <a:ea typeface="A P-OTF UD新ゴ Pr6N DB" panose="020B0600000000000000" pitchFamily="34" charset="-128"/>
                        </a:rPr>
                        <a:t>: aizawa-mizuki@aktio.co.jp</a:t>
                      </a:r>
                    </a:p>
                  </a:txBody>
                  <a:tcPr marT="7200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382331648"/>
                  </a:ext>
                </a:extLst>
              </a:tr>
            </a:tbl>
          </a:graphicData>
        </a:graphic>
      </p:graphicFrame>
      <p:sp>
        <p:nvSpPr>
          <p:cNvPr id="10" name="テキスト ボックス 9">
            <a:extLst>
              <a:ext uri="{FF2B5EF4-FFF2-40B4-BE49-F238E27FC236}">
                <a16:creationId xmlns:a16="http://schemas.microsoft.com/office/drawing/2014/main" id="{EDFF7D25-E50E-1BCF-D158-994222772255}"/>
              </a:ext>
            </a:extLst>
          </p:cNvPr>
          <p:cNvSpPr txBox="1"/>
          <p:nvPr/>
        </p:nvSpPr>
        <p:spPr>
          <a:xfrm>
            <a:off x="217845" y="5607579"/>
            <a:ext cx="6381011" cy="461665"/>
          </a:xfrm>
          <a:prstGeom prst="rect">
            <a:avLst/>
          </a:prstGeom>
          <a:noFill/>
        </p:spPr>
        <p:txBody>
          <a:bodyPr wrap="square">
            <a:spAutoFit/>
          </a:bodyPr>
          <a:lstStyle/>
          <a:p>
            <a:pPr marL="171450" indent="-171450" defTabSz="685800">
              <a:buFont typeface="Arial" panose="020B0604020202020204" pitchFamily="34" charset="0"/>
              <a:buChar char="•"/>
              <a:defRPr/>
            </a:pPr>
            <a:r>
              <a:rPr kumimoji="1" lang="ja-JP" altLang="en-US" sz="1200" dirty="0">
                <a:solidFill>
                  <a:schemeClr val="tx1"/>
                </a:solidFill>
                <a:latin typeface="A P-OTF UD新ゴ Pr6N DB" panose="020B0600000000000000" pitchFamily="34" charset="-128"/>
                <a:ea typeface="A P-OTF UD新ゴ Pr6N DB" panose="020B0600000000000000" pitchFamily="34" charset="-128"/>
              </a:rPr>
              <a:t>「建築物・工作物設営申請書③ ブース</a:t>
            </a:r>
            <a:r>
              <a:rPr kumimoji="1" lang="ja-JP" altLang="en-US" sz="1200" dirty="0">
                <a:latin typeface="A P-OTF UD新ゴ Pr6N DB" panose="020B0600000000000000" pitchFamily="34" charset="-128"/>
                <a:ea typeface="A P-OTF UD新ゴ Pr6N DB" panose="020B0600000000000000" pitchFamily="34" charset="-128"/>
              </a:rPr>
              <a:t>内</a:t>
            </a:r>
            <a:r>
              <a:rPr kumimoji="1" lang="ja-JP" altLang="en-US" sz="1200" dirty="0">
                <a:solidFill>
                  <a:schemeClr val="tx1"/>
                </a:solidFill>
                <a:latin typeface="A P-OTF UD新ゴ Pr6N DB" panose="020B0600000000000000" pitchFamily="34" charset="-128"/>
                <a:ea typeface="A P-OTF UD新ゴ Pr6N DB" panose="020B0600000000000000" pitchFamily="34" charset="-128"/>
              </a:rPr>
              <a:t>レイアウト図」（</a:t>
            </a:r>
            <a:r>
              <a:rPr kumimoji="1" lang="en-US" altLang="ja-JP" sz="1200" dirty="0">
                <a:solidFill>
                  <a:schemeClr val="tx1"/>
                </a:solidFill>
                <a:latin typeface="A P-OTF UD新ゴ Pr6N DB" panose="020B0600000000000000" pitchFamily="34" charset="-128"/>
                <a:ea typeface="A P-OTF UD新ゴ Pr6N DB" panose="020B0600000000000000" pitchFamily="34" charset="-128"/>
              </a:rPr>
              <a:t>P41)</a:t>
            </a:r>
            <a:r>
              <a:rPr kumimoji="1" lang="ja-JP" altLang="en-US" sz="1200" dirty="0">
                <a:solidFill>
                  <a:schemeClr val="tx1"/>
                </a:solidFill>
                <a:latin typeface="A P-OTF UD新ゴ Pr6N DB" panose="020B0600000000000000" pitchFamily="34" charset="-128"/>
                <a:ea typeface="A P-OTF UD新ゴ Pr6N DB" panose="020B0600000000000000" pitchFamily="34" charset="-128"/>
              </a:rPr>
              <a:t>に</a:t>
            </a:r>
            <a:r>
              <a:rPr kumimoji="1" lang="ja-JP" altLang="en-US" sz="1200" dirty="0">
                <a:latin typeface="A P-OTF UD新ゴ Pr6N DB" panose="020B0600000000000000" pitchFamily="34" charset="-128"/>
                <a:ea typeface="A P-OTF UD新ゴ Pr6N DB" panose="020B0600000000000000" pitchFamily="34" charset="-128"/>
              </a:rPr>
              <a:t>該当項目を記載し、本届出書と共に提出ください。又は、以下に、配置を記載ください。</a:t>
            </a:r>
          </a:p>
        </p:txBody>
      </p:sp>
      <p:graphicFrame>
        <p:nvGraphicFramePr>
          <p:cNvPr id="15" name="表 5">
            <a:extLst>
              <a:ext uri="{FF2B5EF4-FFF2-40B4-BE49-F238E27FC236}">
                <a16:creationId xmlns:a16="http://schemas.microsoft.com/office/drawing/2014/main" id="{B5EF45D6-386F-79C4-EFFC-EA7656C4230C}"/>
              </a:ext>
            </a:extLst>
          </p:cNvPr>
          <p:cNvGraphicFramePr>
            <a:graphicFrameLocks noGrp="1"/>
          </p:cNvGraphicFramePr>
          <p:nvPr>
            <p:extLst>
              <p:ext uri="{D42A27DB-BD31-4B8C-83A1-F6EECF244321}">
                <p14:modId xmlns:p14="http://schemas.microsoft.com/office/powerpoint/2010/main" val="1012174538"/>
              </p:ext>
            </p:extLst>
          </p:nvPr>
        </p:nvGraphicFramePr>
        <p:xfrm>
          <a:off x="252866" y="2855447"/>
          <a:ext cx="3176177" cy="2393280"/>
        </p:xfrm>
        <a:graphic>
          <a:graphicData uri="http://schemas.openxmlformats.org/drawingml/2006/table">
            <a:tbl>
              <a:tblPr firstRow="1" bandRow="1">
                <a:tableStyleId>{2D5ABB26-0587-4C30-8999-92F81FD0307C}</a:tableStyleId>
              </a:tblPr>
              <a:tblGrid>
                <a:gridCol w="832984">
                  <a:extLst>
                    <a:ext uri="{9D8B030D-6E8A-4147-A177-3AD203B41FA5}">
                      <a16:colId xmlns:a16="http://schemas.microsoft.com/office/drawing/2014/main" val="2760437045"/>
                    </a:ext>
                  </a:extLst>
                </a:gridCol>
                <a:gridCol w="618073">
                  <a:extLst>
                    <a:ext uri="{9D8B030D-6E8A-4147-A177-3AD203B41FA5}">
                      <a16:colId xmlns:a16="http://schemas.microsoft.com/office/drawing/2014/main" val="4075412820"/>
                    </a:ext>
                  </a:extLst>
                </a:gridCol>
                <a:gridCol w="442377">
                  <a:extLst>
                    <a:ext uri="{9D8B030D-6E8A-4147-A177-3AD203B41FA5}">
                      <a16:colId xmlns:a16="http://schemas.microsoft.com/office/drawing/2014/main" val="242799934"/>
                    </a:ext>
                  </a:extLst>
                </a:gridCol>
                <a:gridCol w="336550">
                  <a:extLst>
                    <a:ext uri="{9D8B030D-6E8A-4147-A177-3AD203B41FA5}">
                      <a16:colId xmlns:a16="http://schemas.microsoft.com/office/drawing/2014/main" val="2460768757"/>
                    </a:ext>
                  </a:extLst>
                </a:gridCol>
                <a:gridCol w="292100">
                  <a:extLst>
                    <a:ext uri="{9D8B030D-6E8A-4147-A177-3AD203B41FA5}">
                      <a16:colId xmlns:a16="http://schemas.microsoft.com/office/drawing/2014/main" val="3086458173"/>
                    </a:ext>
                  </a:extLst>
                </a:gridCol>
                <a:gridCol w="654093">
                  <a:extLst>
                    <a:ext uri="{9D8B030D-6E8A-4147-A177-3AD203B41FA5}">
                      <a16:colId xmlns:a16="http://schemas.microsoft.com/office/drawing/2014/main" val="1670133188"/>
                    </a:ext>
                  </a:extLst>
                </a:gridCol>
              </a:tblGrid>
              <a:tr h="350807">
                <a:tc>
                  <a:txBody>
                    <a:bodyPr/>
                    <a:lstStyle/>
                    <a:p>
                      <a:pPr algn="ctr"/>
                      <a:r>
                        <a:rPr kumimoji="1" lang="ja-JP" altLang="en-US" sz="1200" dirty="0">
                          <a:latin typeface="A P-OTF UD新ゴ Pr6N DB" panose="020B0600000000000000" pitchFamily="34" charset="-128"/>
                          <a:ea typeface="A P-OTF UD新ゴ Pr6N DB" panose="020B0600000000000000" pitchFamily="34" charset="-128"/>
                        </a:rPr>
                        <a:t>区分</a:t>
                      </a:r>
                    </a:p>
                  </a:txBody>
                  <a:tcPr marT="144000" marB="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gridSpan="2">
                  <a:txBody>
                    <a:bodyPr/>
                    <a:lstStyle/>
                    <a:p>
                      <a:pPr algn="ctr"/>
                      <a:r>
                        <a:rPr kumimoji="1" lang="ja-JP" altLang="en-US" sz="1200" dirty="0">
                          <a:latin typeface="A P-OTF UD新ゴ Pr6N DB" panose="020B0600000000000000" pitchFamily="34" charset="-128"/>
                          <a:ea typeface="A P-OTF UD新ゴ Pr6N DB" panose="020B0600000000000000" pitchFamily="34" charset="-128"/>
                        </a:rPr>
                        <a:t>容量・規格</a:t>
                      </a:r>
                      <a:endParaRPr kumimoji="1" lang="en-US" altLang="ja-JP" sz="1200" dirty="0">
                        <a:latin typeface="A P-OTF UD新ゴ Pr6N DB" panose="020B0600000000000000" pitchFamily="34" charset="-128"/>
                        <a:ea typeface="A P-OTF UD新ゴ Pr6N DB" panose="020B0600000000000000" pitchFamily="34" charset="-128"/>
                      </a:endParaRPr>
                    </a:p>
                  </a:txBody>
                  <a:tcPr marT="144000" marB="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hMerge="1">
                  <a:txBody>
                    <a:bodyPr/>
                    <a:lstStyle/>
                    <a:p>
                      <a:pPr algn="ctr"/>
                      <a:endParaRPr kumimoji="1" lang="en-US" altLang="ja-JP" sz="1100" dirty="0">
                        <a:latin typeface="A P-OTF UD新ゴ Pr6N DB" panose="020B0600000000000000" pitchFamily="34" charset="-128"/>
                        <a:ea typeface="A P-OTF UD新ゴ Pr6N DB" panose="020B0600000000000000" pitchFamily="34" charset="-128"/>
                      </a:endParaRPr>
                    </a:p>
                  </a:txBody>
                  <a:tcPr marT="144000" marB="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gridSpan="2">
                  <a:txBody>
                    <a:bodyPr/>
                    <a:lstStyle/>
                    <a:p>
                      <a:pPr algn="ctr"/>
                      <a:r>
                        <a:rPr kumimoji="1" lang="ja-JP" altLang="en-US" sz="1200" dirty="0">
                          <a:latin typeface="A P-OTF UD新ゴ Pr6N DB" panose="020B0600000000000000" pitchFamily="34" charset="-128"/>
                          <a:ea typeface="A P-OTF UD新ゴ Pr6N DB" panose="020B0600000000000000" pitchFamily="34" charset="-128"/>
                        </a:rPr>
                        <a:t>数量</a:t>
                      </a:r>
                    </a:p>
                  </a:txBody>
                  <a:tcPr marT="144000" marB="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hMerge="1">
                  <a:txBody>
                    <a:bodyPr/>
                    <a:lstStyle/>
                    <a:p>
                      <a:pPr algn="ctr"/>
                      <a:endParaRPr kumimoji="1" lang="ja-JP" altLang="en-US" sz="1200" dirty="0"/>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a:txBody>
                    <a:bodyPr/>
                    <a:lstStyle/>
                    <a:p>
                      <a:pPr algn="ctr"/>
                      <a:r>
                        <a:rPr kumimoji="1" lang="ja-JP" altLang="en-US" sz="1200" dirty="0">
                          <a:latin typeface="A P-OTF UD新ゴ Pr6N DB" panose="020B0600000000000000" pitchFamily="34" charset="-128"/>
                          <a:ea typeface="A P-OTF UD新ゴ Pr6N DB" panose="020B0600000000000000" pitchFamily="34" charset="-128"/>
                        </a:rPr>
                        <a:t>備考</a:t>
                      </a:r>
                    </a:p>
                  </a:txBody>
                  <a:tcPr marT="144000" marB="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extLst>
                  <a:ext uri="{0D108BD9-81ED-4DB2-BD59-A6C34878D82A}">
                    <a16:rowId xmlns:a16="http://schemas.microsoft.com/office/drawing/2014/main" val="2844883740"/>
                  </a:ext>
                </a:extLst>
              </a:tr>
              <a:tr h="350807">
                <a:tc>
                  <a:txBody>
                    <a:bodyPr/>
                    <a:lstStyle/>
                    <a:p>
                      <a:r>
                        <a:rPr kumimoji="1" lang="ja-JP" altLang="en-US" sz="1200" dirty="0">
                          <a:latin typeface="A P-OTF UD新ゴ Pr6N DB" panose="020B0600000000000000" pitchFamily="34" charset="-128"/>
                          <a:ea typeface="A P-OTF UD新ゴ Pr6N DB" panose="020B0600000000000000" pitchFamily="34" charset="-128"/>
                        </a:rPr>
                        <a:t>発電機①</a:t>
                      </a:r>
                    </a:p>
                  </a:txBody>
                  <a:tcPr marT="144000" marB="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r>
                        <a:rPr kumimoji="1" lang="ja-JP" altLang="en-US" sz="1200" dirty="0">
                          <a:latin typeface="A P-OTF UD新ゴ Pr6N DB" panose="020B0600000000000000" pitchFamily="34" charset="-128"/>
                          <a:ea typeface="A P-OTF UD新ゴ Pr6N DB" panose="020B0600000000000000" pitchFamily="34" charset="-128"/>
                        </a:rPr>
                        <a:t>　　　</a:t>
                      </a:r>
                      <a:r>
                        <a:rPr kumimoji="1" lang="en-US" altLang="ja-JP" sz="1200" dirty="0">
                          <a:latin typeface="A P-OTF UD新ゴ Pr6N DB" panose="020B0600000000000000" pitchFamily="34" charset="-128"/>
                          <a:ea typeface="A P-OTF UD新ゴ Pr6N DB" panose="020B0600000000000000" pitchFamily="34" charset="-128"/>
                        </a:rPr>
                        <a:t>KVA</a:t>
                      </a:r>
                      <a:endParaRPr kumimoji="1" lang="ja-JP" altLang="en-US" sz="1200" dirty="0">
                        <a:latin typeface="A P-OTF UD新ゴ Pr6N DB" panose="020B0600000000000000" pitchFamily="34" charset="-128"/>
                        <a:ea typeface="A P-OTF UD新ゴ Pr6N DB" panose="020B0600000000000000" pitchFamily="34" charset="-128"/>
                      </a:endParaRPr>
                    </a:p>
                  </a:txBody>
                  <a:tcPr marT="144000" marB="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algn="r"/>
                      <a:endParaRPr kumimoji="1" lang="ja-JP" altLang="en-US" sz="1200" dirty="0">
                        <a:latin typeface="A P-OTF UD新ゴ Pr6N DB" panose="020B0600000000000000" pitchFamily="34" charset="-128"/>
                        <a:ea typeface="A P-OTF UD新ゴ Pr6N DB" panose="020B0600000000000000" pitchFamily="34" charset="-128"/>
                      </a:endParaRPr>
                    </a:p>
                  </a:txBody>
                  <a:tcPr marT="144000" marB="72000" anchor="ctr">
                    <a:lnL w="12700" cap="flat" cmpd="sng" algn="ctr">
                      <a:solidFill>
                        <a:schemeClr val="bg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sz="1200" dirty="0">
                        <a:latin typeface="A P-OTF UD新ゴ Pr6N DB" panose="020B0600000000000000" pitchFamily="34" charset="-128"/>
                        <a:ea typeface="A P-OTF UD新ゴ Pr6N DB" panose="020B0600000000000000" pitchFamily="34" charset="-128"/>
                      </a:endParaRPr>
                    </a:p>
                  </a:txBody>
                  <a:tcPr marT="144000" marB="7200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200" dirty="0">
                          <a:latin typeface="A P-OTF UD新ゴ Pr6N DB" panose="020B0600000000000000" pitchFamily="34" charset="-128"/>
                          <a:ea typeface="A P-OTF UD新ゴ Pr6N DB" panose="020B0600000000000000" pitchFamily="34" charset="-128"/>
                        </a:rPr>
                        <a:t>台</a:t>
                      </a:r>
                    </a:p>
                  </a:txBody>
                  <a:tcPr marT="144000" marB="7200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sz="1200" dirty="0">
                        <a:latin typeface="A P-OTF UD新ゴ Pr6N DB" panose="020B0600000000000000" pitchFamily="34" charset="-128"/>
                        <a:ea typeface="A P-OTF UD新ゴ Pr6N DB" panose="020B0600000000000000" pitchFamily="34" charset="-128"/>
                      </a:endParaRPr>
                    </a:p>
                  </a:txBody>
                  <a:tcPr marT="144000" marB="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867635971"/>
                  </a:ext>
                </a:extLst>
              </a:tr>
              <a:tr h="350807">
                <a:tc>
                  <a:txBody>
                    <a:bodyPr/>
                    <a:lstStyle/>
                    <a:p>
                      <a:r>
                        <a:rPr kumimoji="1" lang="ja-JP" altLang="en-US" sz="1200" dirty="0">
                          <a:latin typeface="A P-OTF UD新ゴ Pr6N DB" panose="020B0600000000000000" pitchFamily="34" charset="-128"/>
                          <a:ea typeface="A P-OTF UD新ゴ Pr6N DB" panose="020B0600000000000000" pitchFamily="34" charset="-128"/>
                        </a:rPr>
                        <a:t>発電機②</a:t>
                      </a:r>
                    </a:p>
                  </a:txBody>
                  <a:tcPr marT="144000" marB="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r>
                        <a:rPr kumimoji="1" lang="ja-JP" altLang="en-US" sz="1200" dirty="0">
                          <a:latin typeface="A P-OTF UD新ゴ Pr6N DB" panose="020B0600000000000000" pitchFamily="34" charset="-128"/>
                          <a:ea typeface="A P-OTF UD新ゴ Pr6N DB" panose="020B0600000000000000" pitchFamily="34" charset="-128"/>
                        </a:rPr>
                        <a:t>　　　</a:t>
                      </a:r>
                      <a:r>
                        <a:rPr kumimoji="1" lang="en-US" altLang="ja-JP" sz="1200" dirty="0">
                          <a:latin typeface="A P-OTF UD新ゴ Pr6N DB" panose="020B0600000000000000" pitchFamily="34" charset="-128"/>
                          <a:ea typeface="A P-OTF UD新ゴ Pr6N DB" panose="020B0600000000000000" pitchFamily="34" charset="-128"/>
                        </a:rPr>
                        <a:t>KVA</a:t>
                      </a:r>
                      <a:endParaRPr kumimoji="1" lang="ja-JP" altLang="en-US" sz="1200" dirty="0">
                        <a:latin typeface="A P-OTF UD新ゴ Pr6N DB" panose="020B0600000000000000" pitchFamily="34" charset="-128"/>
                        <a:ea typeface="A P-OTF UD新ゴ Pr6N DB" panose="020B0600000000000000" pitchFamily="34" charset="-128"/>
                      </a:endParaRPr>
                    </a:p>
                  </a:txBody>
                  <a:tcPr marT="144000" marB="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algn="r"/>
                      <a:endParaRPr kumimoji="1" lang="ja-JP" altLang="en-US" sz="1200" dirty="0">
                        <a:latin typeface="A P-OTF UD新ゴ Pr6N DB" panose="020B0600000000000000" pitchFamily="34" charset="-128"/>
                        <a:ea typeface="A P-OTF UD新ゴ Pr6N DB" panose="020B0600000000000000" pitchFamily="34" charset="-128"/>
                      </a:endParaRPr>
                    </a:p>
                  </a:txBody>
                  <a:tcPr marT="144000" marB="72000" anchor="ctr">
                    <a:lnL w="12700" cap="flat" cmpd="sng" algn="ctr">
                      <a:solidFill>
                        <a:schemeClr val="bg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sz="1200" dirty="0">
                        <a:latin typeface="A P-OTF UD新ゴ Pr6N DB" panose="020B0600000000000000" pitchFamily="34" charset="-128"/>
                        <a:ea typeface="A P-OTF UD新ゴ Pr6N DB" panose="020B0600000000000000" pitchFamily="34" charset="-128"/>
                      </a:endParaRPr>
                    </a:p>
                  </a:txBody>
                  <a:tcPr marT="144000" marB="7200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200" dirty="0">
                          <a:latin typeface="A P-OTF UD新ゴ Pr6N DB" panose="020B0600000000000000" pitchFamily="34" charset="-128"/>
                          <a:ea typeface="A P-OTF UD新ゴ Pr6N DB" panose="020B0600000000000000" pitchFamily="34" charset="-128"/>
                        </a:rPr>
                        <a:t>台</a:t>
                      </a:r>
                    </a:p>
                  </a:txBody>
                  <a:tcPr marT="144000" marB="7200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sz="1200" dirty="0">
                        <a:latin typeface="A P-OTF UD新ゴ Pr6N DB" panose="020B0600000000000000" pitchFamily="34" charset="-128"/>
                        <a:ea typeface="A P-OTF UD新ゴ Pr6N DB" panose="020B0600000000000000" pitchFamily="34" charset="-128"/>
                      </a:endParaRPr>
                    </a:p>
                  </a:txBody>
                  <a:tcPr marT="144000" marB="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911189584"/>
                  </a:ext>
                </a:extLst>
              </a:tr>
              <a:tr h="350807">
                <a:tc>
                  <a:txBody>
                    <a:bodyPr/>
                    <a:lstStyle/>
                    <a:p>
                      <a:r>
                        <a:rPr kumimoji="1" lang="ja-JP" altLang="en-US" sz="1200" dirty="0">
                          <a:latin typeface="A P-OTF UD新ゴ Pr6N DB" panose="020B0600000000000000" pitchFamily="34" charset="-128"/>
                          <a:ea typeface="A P-OTF UD新ゴ Pr6N DB" panose="020B0600000000000000" pitchFamily="34" charset="-128"/>
                        </a:rPr>
                        <a:t>発電機③</a:t>
                      </a:r>
                    </a:p>
                  </a:txBody>
                  <a:tcPr marT="144000" marB="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r>
                        <a:rPr kumimoji="1" lang="ja-JP" altLang="en-US" sz="1200" dirty="0">
                          <a:latin typeface="A P-OTF UD新ゴ Pr6N DB" panose="020B0600000000000000" pitchFamily="34" charset="-128"/>
                          <a:ea typeface="A P-OTF UD新ゴ Pr6N DB" panose="020B0600000000000000" pitchFamily="34" charset="-128"/>
                        </a:rPr>
                        <a:t>　　　</a:t>
                      </a:r>
                      <a:r>
                        <a:rPr kumimoji="1" lang="en-US" altLang="ja-JP" sz="1200" dirty="0">
                          <a:latin typeface="A P-OTF UD新ゴ Pr6N DB" panose="020B0600000000000000" pitchFamily="34" charset="-128"/>
                          <a:ea typeface="A P-OTF UD新ゴ Pr6N DB" panose="020B0600000000000000" pitchFamily="34" charset="-128"/>
                        </a:rPr>
                        <a:t>KVA</a:t>
                      </a:r>
                      <a:endParaRPr kumimoji="1" lang="ja-JP" altLang="en-US" sz="1200" dirty="0">
                        <a:latin typeface="A P-OTF UD新ゴ Pr6N DB" panose="020B0600000000000000" pitchFamily="34" charset="-128"/>
                        <a:ea typeface="A P-OTF UD新ゴ Pr6N DB" panose="020B0600000000000000" pitchFamily="34" charset="-128"/>
                      </a:endParaRPr>
                    </a:p>
                  </a:txBody>
                  <a:tcPr marT="144000" marB="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dirty="0"/>
                    </a:p>
                  </a:txBody>
                  <a:tcPr marT="144000" marB="72000" anchor="ctr">
                    <a:lnL w="12700" cap="flat" cmpd="sng" algn="ctr">
                      <a:solidFill>
                        <a:schemeClr val="bg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sz="1200" dirty="0">
                        <a:latin typeface="A P-OTF UD新ゴ Pr6N DB" panose="020B0600000000000000" pitchFamily="34" charset="-128"/>
                        <a:ea typeface="A P-OTF UD新ゴ Pr6N DB" panose="020B0600000000000000" pitchFamily="34" charset="-128"/>
                      </a:endParaRPr>
                    </a:p>
                  </a:txBody>
                  <a:tcPr marT="144000" marB="7200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200" dirty="0">
                          <a:latin typeface="A P-OTF UD新ゴ Pr6N DB" panose="020B0600000000000000" pitchFamily="34" charset="-128"/>
                          <a:ea typeface="A P-OTF UD新ゴ Pr6N DB" panose="020B0600000000000000" pitchFamily="34" charset="-128"/>
                        </a:rPr>
                        <a:t>台</a:t>
                      </a:r>
                    </a:p>
                  </a:txBody>
                  <a:tcPr marT="144000" marB="7200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sz="1200" dirty="0">
                        <a:latin typeface="A P-OTF UD新ゴ Pr6N DB" panose="020B0600000000000000" pitchFamily="34" charset="-128"/>
                        <a:ea typeface="A P-OTF UD新ゴ Pr6N DB" panose="020B0600000000000000" pitchFamily="34" charset="-128"/>
                      </a:endParaRPr>
                    </a:p>
                  </a:txBody>
                  <a:tcPr marT="144000" marB="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53932148"/>
                  </a:ext>
                </a:extLst>
              </a:tr>
              <a:tr h="350807">
                <a:tc>
                  <a:txBody>
                    <a:bodyPr/>
                    <a:lstStyle/>
                    <a:p>
                      <a:r>
                        <a:rPr kumimoji="1" lang="ja-JP" altLang="en-US" sz="1200" dirty="0">
                          <a:latin typeface="A P-OTF UD新ゴ Pr6N DB" panose="020B0600000000000000" pitchFamily="34" charset="-128"/>
                          <a:ea typeface="A P-OTF UD新ゴ Pr6N DB" panose="020B0600000000000000" pitchFamily="34" charset="-128"/>
                        </a:rPr>
                        <a:t>コンロ</a:t>
                      </a:r>
                    </a:p>
                  </a:txBody>
                  <a:tcPr marT="144000" marB="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endParaRPr kumimoji="1" lang="ja-JP" altLang="en-US" sz="1200" dirty="0">
                        <a:latin typeface="A P-OTF UD新ゴ Pr6N DB" panose="020B0600000000000000" pitchFamily="34" charset="-128"/>
                        <a:ea typeface="A P-OTF UD新ゴ Pr6N DB" panose="020B0600000000000000" pitchFamily="34" charset="-128"/>
                      </a:endParaRPr>
                    </a:p>
                  </a:txBody>
                  <a:tcPr marT="144000" marB="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kumimoji="1" lang="ja-JP" altLang="en-US" sz="1200" dirty="0">
                        <a:latin typeface="A P-OTF UD新ゴ Pr6N DB" panose="020B0600000000000000" pitchFamily="34" charset="-128"/>
                        <a:ea typeface="A P-OTF UD新ゴ Pr6N DB" panose="020B0600000000000000" pitchFamily="34" charset="-128"/>
                      </a:endParaRPr>
                    </a:p>
                  </a:txBody>
                  <a:tcPr marT="144000" marB="72000" anchor="ctr">
                    <a:lnL w="12700" cap="flat" cmpd="sng" algn="ctr">
                      <a:solidFill>
                        <a:schemeClr val="bg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sz="1200" dirty="0">
                        <a:latin typeface="A P-OTF UD新ゴ Pr6N DB" panose="020B0600000000000000" pitchFamily="34" charset="-128"/>
                        <a:ea typeface="A P-OTF UD新ゴ Pr6N DB" panose="020B0600000000000000" pitchFamily="34" charset="-128"/>
                      </a:endParaRPr>
                    </a:p>
                  </a:txBody>
                  <a:tcPr marT="144000" marB="7200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200" dirty="0">
                          <a:latin typeface="A P-OTF UD新ゴ Pr6N DB" panose="020B0600000000000000" pitchFamily="34" charset="-128"/>
                          <a:ea typeface="A P-OTF UD新ゴ Pr6N DB" panose="020B0600000000000000" pitchFamily="34" charset="-128"/>
                        </a:rPr>
                        <a:t>台</a:t>
                      </a:r>
                    </a:p>
                  </a:txBody>
                  <a:tcPr marT="144000" marB="7200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endParaRPr kumimoji="1" lang="ja-JP" altLang="en-US" sz="1200" dirty="0">
                        <a:latin typeface="A P-OTF UD新ゴ Pr6N DB" panose="020B0600000000000000" pitchFamily="34" charset="-128"/>
                        <a:ea typeface="A P-OTF UD新ゴ Pr6N DB" panose="020B0600000000000000" pitchFamily="34" charset="-128"/>
                      </a:endParaRPr>
                    </a:p>
                  </a:txBody>
                  <a:tcPr marT="144000" marB="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020978655"/>
                  </a:ext>
                </a:extLst>
              </a:tr>
              <a:tr h="350807">
                <a:tc>
                  <a:txBody>
                    <a:bodyPr/>
                    <a:lstStyle/>
                    <a:p>
                      <a:r>
                        <a:rPr kumimoji="1" lang="ja-JP" altLang="en-US" sz="1200" dirty="0">
                          <a:latin typeface="A P-OTF UD新ゴ Pr6N DB" panose="020B0600000000000000" pitchFamily="34" charset="-128"/>
                          <a:ea typeface="A P-OTF UD新ゴ Pr6N DB" panose="020B0600000000000000" pitchFamily="34" charset="-128"/>
                        </a:rPr>
                        <a:t>ストーブ</a:t>
                      </a:r>
                    </a:p>
                  </a:txBody>
                  <a:tcPr marT="144000" marB="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sz="1200" dirty="0">
                        <a:latin typeface="A P-OTF UD新ゴ Pr6N DB" panose="020B0600000000000000" pitchFamily="34" charset="-128"/>
                        <a:ea typeface="A P-OTF UD新ゴ Pr6N DB" panose="020B0600000000000000" pitchFamily="34" charset="-128"/>
                      </a:endParaRPr>
                    </a:p>
                  </a:txBody>
                  <a:tcPr marT="144000" marB="72000" anchor="ctr">
                    <a:lnL w="12700" cap="flat" cmpd="sng" algn="ctr">
                      <a:solidFill>
                        <a:schemeClr val="tx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sz="1200" dirty="0">
                        <a:latin typeface="A P-OTF UD新ゴ Pr6N DB" panose="020B0600000000000000" pitchFamily="34" charset="-128"/>
                        <a:ea typeface="A P-OTF UD新ゴ Pr6N DB" panose="020B0600000000000000" pitchFamily="34" charset="-128"/>
                      </a:endParaRPr>
                    </a:p>
                  </a:txBody>
                  <a:tcPr marT="144000" marB="72000" anchor="ctr">
                    <a:lnL w="12700" cap="flat" cmpd="sng" algn="ctr">
                      <a:solidFill>
                        <a:schemeClr val="bg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sz="1200" dirty="0">
                        <a:latin typeface="A P-OTF UD新ゴ Pr6N DB" panose="020B0600000000000000" pitchFamily="34" charset="-128"/>
                        <a:ea typeface="A P-OTF UD新ゴ Pr6N DB" panose="020B0600000000000000" pitchFamily="34" charset="-128"/>
                      </a:endParaRPr>
                    </a:p>
                  </a:txBody>
                  <a:tcPr marT="144000" marB="7200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200" dirty="0">
                          <a:latin typeface="A P-OTF UD新ゴ Pr6N DB" panose="020B0600000000000000" pitchFamily="34" charset="-128"/>
                          <a:ea typeface="A P-OTF UD新ゴ Pr6N DB" panose="020B0600000000000000" pitchFamily="34" charset="-128"/>
                        </a:rPr>
                        <a:t>台</a:t>
                      </a:r>
                    </a:p>
                  </a:txBody>
                  <a:tcPr marT="144000" marB="7200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endParaRPr kumimoji="1" lang="ja-JP" altLang="en-US" sz="1200" dirty="0">
                        <a:latin typeface="A P-OTF UD新ゴ Pr6N DB" panose="020B0600000000000000" pitchFamily="34" charset="-128"/>
                        <a:ea typeface="A P-OTF UD新ゴ Pr6N DB" panose="020B0600000000000000" pitchFamily="34" charset="-128"/>
                      </a:endParaRPr>
                    </a:p>
                  </a:txBody>
                  <a:tcPr marT="144000" marB="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938200699"/>
                  </a:ext>
                </a:extLst>
              </a:tr>
            </a:tbl>
          </a:graphicData>
        </a:graphic>
      </p:graphicFrame>
      <p:sp>
        <p:nvSpPr>
          <p:cNvPr id="7" name="テキスト ボックス 6">
            <a:extLst>
              <a:ext uri="{FF2B5EF4-FFF2-40B4-BE49-F238E27FC236}">
                <a16:creationId xmlns:a16="http://schemas.microsoft.com/office/drawing/2014/main" id="{D6710C9C-67ED-2CD4-AB17-9B8669804AD0}"/>
              </a:ext>
            </a:extLst>
          </p:cNvPr>
          <p:cNvSpPr txBox="1"/>
          <p:nvPr/>
        </p:nvSpPr>
        <p:spPr>
          <a:xfrm>
            <a:off x="101598" y="2540032"/>
            <a:ext cx="2908301" cy="307777"/>
          </a:xfrm>
          <a:prstGeom prst="rect">
            <a:avLst/>
          </a:prstGeom>
          <a:noFill/>
        </p:spPr>
        <p:txBody>
          <a:bodyPr wrap="square" rtlCol="0">
            <a:spAutoFit/>
          </a:bodyPr>
          <a:lstStyle/>
          <a:p>
            <a:r>
              <a:rPr kumimoji="1" lang="ja-JP" altLang="en-US" sz="1400" b="1" dirty="0">
                <a:latin typeface="ＭＳ Ｐゴシック" panose="020B0600070205080204" pitchFamily="50" charset="-128"/>
                <a:ea typeface="A-OTF UD新ゴ Pro M" panose="020B0500000000000000"/>
              </a:rPr>
              <a:t>２　防火関連施設等の内容</a:t>
            </a:r>
          </a:p>
        </p:txBody>
      </p:sp>
      <p:graphicFrame>
        <p:nvGraphicFramePr>
          <p:cNvPr id="18" name="表 17">
            <a:extLst>
              <a:ext uri="{FF2B5EF4-FFF2-40B4-BE49-F238E27FC236}">
                <a16:creationId xmlns:a16="http://schemas.microsoft.com/office/drawing/2014/main" id="{BDB3B8FE-3A01-9C8A-3E77-B28333CD73FA}"/>
              </a:ext>
            </a:extLst>
          </p:cNvPr>
          <p:cNvGraphicFramePr>
            <a:graphicFrameLocks noGrp="1"/>
          </p:cNvGraphicFramePr>
          <p:nvPr>
            <p:extLst>
              <p:ext uri="{D42A27DB-BD31-4B8C-83A1-F6EECF244321}">
                <p14:modId xmlns:p14="http://schemas.microsoft.com/office/powerpoint/2010/main" val="2289169321"/>
              </p:ext>
            </p:extLst>
          </p:nvPr>
        </p:nvGraphicFramePr>
        <p:xfrm>
          <a:off x="225426" y="1097088"/>
          <a:ext cx="6407149" cy="1385280"/>
        </p:xfrm>
        <a:graphic>
          <a:graphicData uri="http://schemas.openxmlformats.org/drawingml/2006/table">
            <a:tbl>
              <a:tblPr firstRow="1" bandRow="1">
                <a:tableStyleId>{5C22544A-7EE6-4342-B048-85BDC9FD1C3A}</a:tableStyleId>
              </a:tblPr>
              <a:tblGrid>
                <a:gridCol w="1135072">
                  <a:extLst>
                    <a:ext uri="{9D8B030D-6E8A-4147-A177-3AD203B41FA5}">
                      <a16:colId xmlns:a16="http://schemas.microsoft.com/office/drawing/2014/main" val="2543251354"/>
                    </a:ext>
                  </a:extLst>
                </a:gridCol>
                <a:gridCol w="916025">
                  <a:extLst>
                    <a:ext uri="{9D8B030D-6E8A-4147-A177-3AD203B41FA5}">
                      <a16:colId xmlns:a16="http://schemas.microsoft.com/office/drawing/2014/main" val="2263179095"/>
                    </a:ext>
                  </a:extLst>
                </a:gridCol>
                <a:gridCol w="1102476">
                  <a:extLst>
                    <a:ext uri="{9D8B030D-6E8A-4147-A177-3AD203B41FA5}">
                      <a16:colId xmlns:a16="http://schemas.microsoft.com/office/drawing/2014/main" val="4271937695"/>
                    </a:ext>
                  </a:extLst>
                </a:gridCol>
                <a:gridCol w="1244117">
                  <a:extLst>
                    <a:ext uri="{9D8B030D-6E8A-4147-A177-3AD203B41FA5}">
                      <a16:colId xmlns:a16="http://schemas.microsoft.com/office/drawing/2014/main" val="1071034422"/>
                    </a:ext>
                  </a:extLst>
                </a:gridCol>
                <a:gridCol w="2009459">
                  <a:extLst>
                    <a:ext uri="{9D8B030D-6E8A-4147-A177-3AD203B41FA5}">
                      <a16:colId xmlns:a16="http://schemas.microsoft.com/office/drawing/2014/main" val="3480470527"/>
                    </a:ext>
                  </a:extLst>
                </a:gridCol>
              </a:tblGrid>
              <a:tr h="0">
                <a:tc>
                  <a:txBody>
                    <a:bodyPr/>
                    <a:lstStyle/>
                    <a:p>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受付番号</a:t>
                      </a:r>
                      <a:endParaRPr kumimoji="1" lang="en-US" altLang="ja-JP" sz="1200" b="0" dirty="0">
                        <a:solidFill>
                          <a:schemeClr val="tx1"/>
                        </a:solidFill>
                        <a:latin typeface="A P-OTF UD新ゴ Pr6N DB" panose="020B0600000000000000" pitchFamily="34" charset="-128"/>
                        <a:ea typeface="A P-OTF UD新ゴ Pr6N DB" panose="020B0600000000000000" pitchFamily="34" charset="-128"/>
                      </a:endParaRPr>
                    </a:p>
                    <a:p>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（ブース）</a:t>
                      </a: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2">
                        <a:lumMod val="90000"/>
                      </a:schemeClr>
                    </a:solidFill>
                  </a:tcPr>
                </a:tc>
                <a:tc>
                  <a:txBody>
                    <a:bodyPr/>
                    <a:lstStyle/>
                    <a:p>
                      <a:endParaRPr kumimoji="1" lang="ja-JP" altLang="en-US" sz="120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出展社名</a:t>
                      </a: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2">
                        <a:lumMod val="90000"/>
                      </a:schemeClr>
                    </a:solidFill>
                  </a:tcPr>
                </a:tc>
                <a:tc gridSpan="2">
                  <a:txBody>
                    <a:bodyPr/>
                    <a:lstStyle/>
                    <a:p>
                      <a:endParaRPr kumimoji="1" lang="ja-JP" altLang="en-US" sz="1200" b="0" dirty="0">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136174573"/>
                  </a:ext>
                </a:extLst>
              </a:tr>
              <a:tr h="147648">
                <a:tc>
                  <a:txBody>
                    <a:bodyPr/>
                    <a:lstStyle/>
                    <a:p>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住所</a:t>
                      </a:r>
                      <a:endParaRPr kumimoji="1" lang="en-US" altLang="ja-JP" sz="120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2">
                        <a:lumMod val="90000"/>
                      </a:schemeClr>
                    </a:solidFill>
                  </a:tcPr>
                </a:tc>
                <a:tc gridSpan="4">
                  <a:txBody>
                    <a:bodyPr/>
                    <a:lstStyle/>
                    <a:p>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a:t>
                      </a:r>
                      <a:r>
                        <a:rPr kumimoji="1" lang="ja-JP" altLang="en-US" sz="1600" b="0" dirty="0">
                          <a:solidFill>
                            <a:schemeClr val="tx1"/>
                          </a:solidFill>
                          <a:latin typeface="A P-OTF UD新ゴ Pr6N DB" panose="020B0600000000000000" pitchFamily="34" charset="-128"/>
                          <a:ea typeface="A P-OTF UD新ゴ Pr6N DB" panose="020B0600000000000000" pitchFamily="34" charset="-128"/>
                        </a:rPr>
                        <a:t>　</a:t>
                      </a:r>
                      <a:endParaRPr kumimoji="1" lang="en-US" altLang="ja-JP" sz="120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4288058440"/>
                  </a:ext>
                </a:extLst>
              </a:tr>
              <a:tr h="0">
                <a:tc>
                  <a:txBody>
                    <a:bodyPr/>
                    <a:lstStyle/>
                    <a:p>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部署</a:t>
                      </a:r>
                      <a:endParaRPr kumimoji="1" lang="en-US" altLang="ja-JP" sz="120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2">
                        <a:lumMod val="90000"/>
                      </a:schemeClr>
                    </a:solidFill>
                  </a:tcPr>
                </a:tc>
                <a:tc gridSpan="2">
                  <a:txBody>
                    <a:bodyPr/>
                    <a:lstStyle/>
                    <a:p>
                      <a:endParaRPr kumimoji="1" lang="ja-JP" altLang="en-US" sz="160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a:txBody>
                    <a:bodyPr/>
                    <a:lstStyle/>
                    <a:p>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電話番号</a:t>
                      </a:r>
                      <a:r>
                        <a:rPr kumimoji="1" lang="en-US" altLang="ja-JP" sz="1200" b="0" dirty="0">
                          <a:solidFill>
                            <a:schemeClr val="tx1"/>
                          </a:solidFill>
                          <a:latin typeface="A P-OTF UD新ゴ Pr6N DB" panose="020B0600000000000000" pitchFamily="34" charset="-128"/>
                          <a:ea typeface="A P-OTF UD新ゴ Pr6N DB" panose="020B0600000000000000" pitchFamily="34" charset="-128"/>
                        </a:rPr>
                        <a:t>(FAX)</a:t>
                      </a:r>
                      <a:endParaRPr kumimoji="1" lang="ja-JP" altLang="en-US" sz="95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2">
                        <a:lumMod val="90000"/>
                      </a:schemeClr>
                    </a:solidFill>
                  </a:tcPr>
                </a:tc>
                <a:tc>
                  <a:txBody>
                    <a:bodyPr/>
                    <a:lstStyle/>
                    <a:p>
                      <a:endParaRPr kumimoji="1" lang="ja-JP" altLang="en-US" sz="120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178974121"/>
                  </a:ext>
                </a:extLst>
              </a:tr>
              <a:tr h="0">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担当者名</a:t>
                      </a: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2">
                        <a:lumMod val="90000"/>
                      </a:schemeClr>
                    </a:solidFill>
                  </a:tcPr>
                </a:tc>
                <a:tc gridSpan="2">
                  <a:txBody>
                    <a:bodyPr/>
                    <a:lstStyle/>
                    <a:p>
                      <a:endParaRPr kumimoji="1" lang="ja-JP" altLang="en-US" sz="160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a:txBody>
                    <a:bodyPr/>
                    <a:lstStyle/>
                    <a:p>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メールアドレス</a:t>
                      </a:r>
                      <a:endParaRPr kumimoji="1" lang="ja-JP" altLang="en-US" sz="100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2">
                        <a:lumMod val="90000"/>
                      </a:schemeClr>
                    </a:solidFill>
                  </a:tcPr>
                </a:tc>
                <a:tc>
                  <a:txBody>
                    <a:bodyPr/>
                    <a:lstStyle/>
                    <a:p>
                      <a:endParaRPr kumimoji="1" lang="ja-JP" altLang="en-US" sz="120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473567764"/>
                  </a:ext>
                </a:extLst>
              </a:tr>
            </a:tbl>
          </a:graphicData>
        </a:graphic>
      </p:graphicFrame>
      <p:sp>
        <p:nvSpPr>
          <p:cNvPr id="20" name="テキスト ボックス 19">
            <a:extLst>
              <a:ext uri="{FF2B5EF4-FFF2-40B4-BE49-F238E27FC236}">
                <a16:creationId xmlns:a16="http://schemas.microsoft.com/office/drawing/2014/main" id="{60692C22-1A7F-0F1C-89F5-24B6379FEC4D}"/>
              </a:ext>
            </a:extLst>
          </p:cNvPr>
          <p:cNvSpPr txBox="1"/>
          <p:nvPr/>
        </p:nvSpPr>
        <p:spPr>
          <a:xfrm>
            <a:off x="101599" y="867672"/>
            <a:ext cx="1441420" cy="215444"/>
          </a:xfrm>
          <a:prstGeom prst="rect">
            <a:avLst/>
          </a:prstGeom>
          <a:noFill/>
        </p:spPr>
        <p:txBody>
          <a:bodyPr wrap="none" tIns="0" bIns="0" rtlCol="0">
            <a:spAutoFit/>
          </a:bodyPr>
          <a:lstStyle/>
          <a:p>
            <a:r>
              <a:rPr kumimoji="1" lang="ja-JP" altLang="en-US" sz="1400" b="1" dirty="0">
                <a:latin typeface="A P-OTF UD新ゴ Pr6N M" panose="020B0500000000000000" pitchFamily="34" charset="-128"/>
                <a:ea typeface="A P-OTF UD新ゴ Pr6N M" panose="020B0500000000000000" pitchFamily="34" charset="-128"/>
              </a:rPr>
              <a:t>１　出展社情報</a:t>
            </a:r>
          </a:p>
        </p:txBody>
      </p:sp>
      <p:sp>
        <p:nvSpPr>
          <p:cNvPr id="21" name="テキスト ボックス 20">
            <a:extLst>
              <a:ext uri="{FF2B5EF4-FFF2-40B4-BE49-F238E27FC236}">
                <a16:creationId xmlns:a16="http://schemas.microsoft.com/office/drawing/2014/main" id="{3FBD9977-D25E-43F9-021A-EBEF1D3FDB80}"/>
              </a:ext>
            </a:extLst>
          </p:cNvPr>
          <p:cNvSpPr txBox="1"/>
          <p:nvPr/>
        </p:nvSpPr>
        <p:spPr>
          <a:xfrm>
            <a:off x="101598" y="5323309"/>
            <a:ext cx="2908301" cy="307777"/>
          </a:xfrm>
          <a:prstGeom prst="rect">
            <a:avLst/>
          </a:prstGeom>
          <a:noFill/>
        </p:spPr>
        <p:txBody>
          <a:bodyPr wrap="square" rtlCol="0">
            <a:spAutoFit/>
          </a:bodyPr>
          <a:lstStyle/>
          <a:p>
            <a:r>
              <a:rPr kumimoji="1" lang="ja-JP" altLang="en-US" sz="1400" b="1" dirty="0">
                <a:latin typeface="ＭＳ Ｐゴシック" panose="020B0600070205080204" pitchFamily="50" charset="-128"/>
                <a:ea typeface="A-OTF UD新ゴ Pro M" panose="020B0500000000000000"/>
              </a:rPr>
              <a:t>３　防火関連施設等の配置図</a:t>
            </a:r>
          </a:p>
        </p:txBody>
      </p:sp>
      <p:sp>
        <p:nvSpPr>
          <p:cNvPr id="22" name="正方形/長方形 21">
            <a:extLst>
              <a:ext uri="{FF2B5EF4-FFF2-40B4-BE49-F238E27FC236}">
                <a16:creationId xmlns:a16="http://schemas.microsoft.com/office/drawing/2014/main" id="{3A8F9158-11A9-DDD3-4261-FE610DF4DA62}"/>
              </a:ext>
            </a:extLst>
          </p:cNvPr>
          <p:cNvSpPr/>
          <p:nvPr/>
        </p:nvSpPr>
        <p:spPr>
          <a:xfrm>
            <a:off x="232977" y="6069244"/>
            <a:ext cx="6399597" cy="2808625"/>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graphicFrame>
        <p:nvGraphicFramePr>
          <p:cNvPr id="23" name="表 5">
            <a:extLst>
              <a:ext uri="{FF2B5EF4-FFF2-40B4-BE49-F238E27FC236}">
                <a16:creationId xmlns:a16="http://schemas.microsoft.com/office/drawing/2014/main" id="{0FA6E7DB-F1D5-0F4A-FCCF-FB5F75F1F65A}"/>
              </a:ext>
            </a:extLst>
          </p:cNvPr>
          <p:cNvGraphicFramePr>
            <a:graphicFrameLocks noGrp="1"/>
          </p:cNvGraphicFramePr>
          <p:nvPr>
            <p:extLst>
              <p:ext uri="{D42A27DB-BD31-4B8C-83A1-F6EECF244321}">
                <p14:modId xmlns:p14="http://schemas.microsoft.com/office/powerpoint/2010/main" val="2090250017"/>
              </p:ext>
            </p:extLst>
          </p:nvPr>
        </p:nvGraphicFramePr>
        <p:xfrm>
          <a:off x="3469402" y="2855447"/>
          <a:ext cx="3176177" cy="2393280"/>
        </p:xfrm>
        <a:graphic>
          <a:graphicData uri="http://schemas.openxmlformats.org/drawingml/2006/table">
            <a:tbl>
              <a:tblPr firstRow="1" bandRow="1">
                <a:tableStyleId>{2D5ABB26-0587-4C30-8999-92F81FD0307C}</a:tableStyleId>
              </a:tblPr>
              <a:tblGrid>
                <a:gridCol w="832984">
                  <a:extLst>
                    <a:ext uri="{9D8B030D-6E8A-4147-A177-3AD203B41FA5}">
                      <a16:colId xmlns:a16="http://schemas.microsoft.com/office/drawing/2014/main" val="2760437045"/>
                    </a:ext>
                  </a:extLst>
                </a:gridCol>
                <a:gridCol w="1060450">
                  <a:extLst>
                    <a:ext uri="{9D8B030D-6E8A-4147-A177-3AD203B41FA5}">
                      <a16:colId xmlns:a16="http://schemas.microsoft.com/office/drawing/2014/main" val="4075412820"/>
                    </a:ext>
                  </a:extLst>
                </a:gridCol>
                <a:gridCol w="336550">
                  <a:extLst>
                    <a:ext uri="{9D8B030D-6E8A-4147-A177-3AD203B41FA5}">
                      <a16:colId xmlns:a16="http://schemas.microsoft.com/office/drawing/2014/main" val="2460768757"/>
                    </a:ext>
                  </a:extLst>
                </a:gridCol>
                <a:gridCol w="292100">
                  <a:extLst>
                    <a:ext uri="{9D8B030D-6E8A-4147-A177-3AD203B41FA5}">
                      <a16:colId xmlns:a16="http://schemas.microsoft.com/office/drawing/2014/main" val="3086458173"/>
                    </a:ext>
                  </a:extLst>
                </a:gridCol>
                <a:gridCol w="654093">
                  <a:extLst>
                    <a:ext uri="{9D8B030D-6E8A-4147-A177-3AD203B41FA5}">
                      <a16:colId xmlns:a16="http://schemas.microsoft.com/office/drawing/2014/main" val="1670133188"/>
                    </a:ext>
                  </a:extLst>
                </a:gridCol>
              </a:tblGrid>
              <a:tr h="350807">
                <a:tc>
                  <a:txBody>
                    <a:bodyPr/>
                    <a:lstStyle/>
                    <a:p>
                      <a:pPr algn="ctr"/>
                      <a:r>
                        <a:rPr kumimoji="1" lang="ja-JP" altLang="en-US" sz="1200" dirty="0">
                          <a:latin typeface="A P-OTF UD新ゴ Pr6N DB" panose="020B0600000000000000" pitchFamily="34" charset="-128"/>
                          <a:ea typeface="A P-OTF UD新ゴ Pr6N DB" panose="020B0600000000000000" pitchFamily="34" charset="-128"/>
                        </a:rPr>
                        <a:t>区分</a:t>
                      </a:r>
                    </a:p>
                  </a:txBody>
                  <a:tcPr marT="144000" marB="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a:txBody>
                    <a:bodyPr/>
                    <a:lstStyle/>
                    <a:p>
                      <a:pPr algn="ctr"/>
                      <a:r>
                        <a:rPr kumimoji="1" lang="ja-JP" altLang="en-US" sz="1200" dirty="0">
                          <a:latin typeface="A P-OTF UD新ゴ Pr6N DB" panose="020B0600000000000000" pitchFamily="34" charset="-128"/>
                          <a:ea typeface="A P-OTF UD新ゴ Pr6N DB" panose="020B0600000000000000" pitchFamily="34" charset="-128"/>
                        </a:rPr>
                        <a:t>容量・規格</a:t>
                      </a:r>
                      <a:endParaRPr kumimoji="1" lang="en-US" altLang="ja-JP" sz="1200" dirty="0">
                        <a:latin typeface="A P-OTF UD新ゴ Pr6N DB" panose="020B0600000000000000" pitchFamily="34" charset="-128"/>
                        <a:ea typeface="A P-OTF UD新ゴ Pr6N DB" panose="020B0600000000000000" pitchFamily="34" charset="-128"/>
                      </a:endParaRPr>
                    </a:p>
                  </a:txBody>
                  <a:tcPr marT="144000" marB="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gridSpan="2">
                  <a:txBody>
                    <a:bodyPr/>
                    <a:lstStyle/>
                    <a:p>
                      <a:pPr algn="ctr"/>
                      <a:r>
                        <a:rPr kumimoji="1" lang="ja-JP" altLang="en-US" sz="1200" dirty="0">
                          <a:latin typeface="A P-OTF UD新ゴ Pr6N DB" panose="020B0600000000000000" pitchFamily="34" charset="-128"/>
                          <a:ea typeface="A P-OTF UD新ゴ Pr6N DB" panose="020B0600000000000000" pitchFamily="34" charset="-128"/>
                        </a:rPr>
                        <a:t>数量</a:t>
                      </a:r>
                    </a:p>
                  </a:txBody>
                  <a:tcPr marT="144000" marB="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hMerge="1">
                  <a:txBody>
                    <a:bodyPr/>
                    <a:lstStyle/>
                    <a:p>
                      <a:pPr algn="ctr"/>
                      <a:endParaRPr kumimoji="1" lang="ja-JP" altLang="en-US" sz="1200" dirty="0"/>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a:txBody>
                    <a:bodyPr/>
                    <a:lstStyle/>
                    <a:p>
                      <a:pPr algn="ctr"/>
                      <a:r>
                        <a:rPr kumimoji="1" lang="ja-JP" altLang="en-US" sz="1200" dirty="0">
                          <a:latin typeface="A P-OTF UD新ゴ Pr6N DB" panose="020B0600000000000000" pitchFamily="34" charset="-128"/>
                          <a:ea typeface="A P-OTF UD新ゴ Pr6N DB" panose="020B0600000000000000" pitchFamily="34" charset="-128"/>
                        </a:rPr>
                        <a:t>備考</a:t>
                      </a:r>
                    </a:p>
                  </a:txBody>
                  <a:tcPr marT="144000" marB="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extLst>
                  <a:ext uri="{0D108BD9-81ED-4DB2-BD59-A6C34878D82A}">
                    <a16:rowId xmlns:a16="http://schemas.microsoft.com/office/drawing/2014/main" val="2844883740"/>
                  </a:ext>
                </a:extLst>
              </a:tr>
              <a:tr h="350807">
                <a:tc>
                  <a:txBody>
                    <a:bodyPr/>
                    <a:lstStyle/>
                    <a:p>
                      <a:r>
                        <a:rPr kumimoji="1" lang="ja-JP" altLang="en-US" sz="1200" dirty="0">
                          <a:latin typeface="A P-OTF UD新ゴ Pr6N DB" panose="020B0600000000000000" pitchFamily="34" charset="-128"/>
                          <a:ea typeface="A P-OTF UD新ゴ Pr6N DB" panose="020B0600000000000000" pitchFamily="34" charset="-128"/>
                        </a:rPr>
                        <a:t>消火器</a:t>
                      </a:r>
                    </a:p>
                  </a:txBody>
                  <a:tcPr marT="144000" marB="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en-US" altLang="ja-JP" sz="1200" dirty="0">
                          <a:latin typeface="A P-OTF UD新ゴ Pr6N DB" panose="020B0600000000000000" pitchFamily="34" charset="-128"/>
                          <a:ea typeface="A P-OTF UD新ゴ Pr6N DB" panose="020B0600000000000000" pitchFamily="34" charset="-128"/>
                        </a:rPr>
                        <a:t>ABC10</a:t>
                      </a:r>
                      <a:r>
                        <a:rPr kumimoji="1" lang="ja-JP" altLang="en-US" sz="1200" dirty="0">
                          <a:latin typeface="A P-OTF UD新ゴ Pr6N DB" panose="020B0600000000000000" pitchFamily="34" charset="-128"/>
                          <a:ea typeface="A P-OTF UD新ゴ Pr6N DB" panose="020B0600000000000000" pitchFamily="34" charset="-128"/>
                        </a:rPr>
                        <a:t>型　</a:t>
                      </a:r>
                    </a:p>
                  </a:txBody>
                  <a:tcPr marT="144000" marB="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sz="1200" dirty="0">
                        <a:latin typeface="A P-OTF UD新ゴ Pr6N DB" panose="020B0600000000000000" pitchFamily="34" charset="-128"/>
                        <a:ea typeface="A P-OTF UD新ゴ Pr6N DB" panose="020B0600000000000000" pitchFamily="34" charset="-128"/>
                      </a:endParaRPr>
                    </a:p>
                  </a:txBody>
                  <a:tcPr marT="144000" marB="7200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200" dirty="0">
                          <a:latin typeface="A P-OTF UD新ゴ Pr6N DB" panose="020B0600000000000000" pitchFamily="34" charset="-128"/>
                          <a:ea typeface="A P-OTF UD新ゴ Pr6N DB" panose="020B0600000000000000" pitchFamily="34" charset="-128"/>
                        </a:rPr>
                        <a:t>台</a:t>
                      </a:r>
                    </a:p>
                  </a:txBody>
                  <a:tcPr marT="144000" marB="7200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sz="1200" dirty="0">
                        <a:latin typeface="A P-OTF UD新ゴ Pr6N DB" panose="020B0600000000000000" pitchFamily="34" charset="-128"/>
                        <a:ea typeface="A P-OTF UD新ゴ Pr6N DB" panose="020B0600000000000000" pitchFamily="34" charset="-128"/>
                      </a:endParaRPr>
                    </a:p>
                  </a:txBody>
                  <a:tcPr marT="144000" marB="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867635971"/>
                  </a:ext>
                </a:extLst>
              </a:tr>
              <a:tr h="350807">
                <a:tc>
                  <a:txBody>
                    <a:bodyPr/>
                    <a:lstStyle/>
                    <a:p>
                      <a:endParaRPr kumimoji="1" lang="ja-JP" altLang="en-US" sz="1200" dirty="0">
                        <a:latin typeface="A P-OTF UD新ゴ Pr6N DB" panose="020B0600000000000000" pitchFamily="34" charset="-128"/>
                        <a:ea typeface="A P-OTF UD新ゴ Pr6N DB" panose="020B0600000000000000" pitchFamily="34" charset="-128"/>
                      </a:endParaRPr>
                    </a:p>
                  </a:txBody>
                  <a:tcPr marT="144000" marB="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sz="1200" dirty="0">
                        <a:latin typeface="A P-OTF UD新ゴ Pr6N DB" panose="020B0600000000000000" pitchFamily="34" charset="-128"/>
                        <a:ea typeface="A P-OTF UD新ゴ Pr6N DB" panose="020B0600000000000000" pitchFamily="34" charset="-128"/>
                      </a:endParaRPr>
                    </a:p>
                  </a:txBody>
                  <a:tcPr marT="144000" marB="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sz="1200" dirty="0">
                        <a:latin typeface="A P-OTF UD新ゴ Pr6N DB" panose="020B0600000000000000" pitchFamily="34" charset="-128"/>
                        <a:ea typeface="A P-OTF UD新ゴ Pr6N DB" panose="020B0600000000000000" pitchFamily="34" charset="-128"/>
                      </a:endParaRPr>
                    </a:p>
                  </a:txBody>
                  <a:tcPr marT="144000" marB="7200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200" dirty="0">
                          <a:latin typeface="A P-OTF UD新ゴ Pr6N DB" panose="020B0600000000000000" pitchFamily="34" charset="-128"/>
                          <a:ea typeface="A P-OTF UD新ゴ Pr6N DB" panose="020B0600000000000000" pitchFamily="34" charset="-128"/>
                        </a:rPr>
                        <a:t>台</a:t>
                      </a:r>
                    </a:p>
                  </a:txBody>
                  <a:tcPr marT="144000" marB="7200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sz="1200" dirty="0">
                        <a:latin typeface="A P-OTF UD新ゴ Pr6N DB" panose="020B0600000000000000" pitchFamily="34" charset="-128"/>
                        <a:ea typeface="A P-OTF UD新ゴ Pr6N DB" panose="020B0600000000000000" pitchFamily="34" charset="-128"/>
                      </a:endParaRPr>
                    </a:p>
                  </a:txBody>
                  <a:tcPr marT="144000" marB="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911189584"/>
                  </a:ext>
                </a:extLst>
              </a:tr>
              <a:tr h="350807">
                <a:tc>
                  <a:txBody>
                    <a:bodyPr/>
                    <a:lstStyle/>
                    <a:p>
                      <a:endParaRPr kumimoji="1" lang="ja-JP" altLang="en-US" sz="1200" dirty="0">
                        <a:latin typeface="A P-OTF UD新ゴ Pr6N DB" panose="020B0600000000000000" pitchFamily="34" charset="-128"/>
                        <a:ea typeface="A P-OTF UD新ゴ Pr6N DB" panose="020B0600000000000000" pitchFamily="34" charset="-128"/>
                      </a:endParaRPr>
                    </a:p>
                  </a:txBody>
                  <a:tcPr marT="144000" marB="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sz="1200" dirty="0">
                        <a:latin typeface="A P-OTF UD新ゴ Pr6N DB" panose="020B0600000000000000" pitchFamily="34" charset="-128"/>
                        <a:ea typeface="A P-OTF UD新ゴ Pr6N DB" panose="020B0600000000000000" pitchFamily="34" charset="-128"/>
                      </a:endParaRPr>
                    </a:p>
                  </a:txBody>
                  <a:tcPr marT="144000" marB="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sz="1200" dirty="0">
                        <a:latin typeface="A P-OTF UD新ゴ Pr6N DB" panose="020B0600000000000000" pitchFamily="34" charset="-128"/>
                        <a:ea typeface="A P-OTF UD新ゴ Pr6N DB" panose="020B0600000000000000" pitchFamily="34" charset="-128"/>
                      </a:endParaRPr>
                    </a:p>
                  </a:txBody>
                  <a:tcPr marT="144000" marB="7200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200" dirty="0">
                          <a:latin typeface="A P-OTF UD新ゴ Pr6N DB" panose="020B0600000000000000" pitchFamily="34" charset="-128"/>
                          <a:ea typeface="A P-OTF UD新ゴ Pr6N DB" panose="020B0600000000000000" pitchFamily="34" charset="-128"/>
                        </a:rPr>
                        <a:t>台</a:t>
                      </a:r>
                    </a:p>
                  </a:txBody>
                  <a:tcPr marT="144000" marB="7200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sz="1200" dirty="0">
                        <a:latin typeface="A P-OTF UD新ゴ Pr6N DB" panose="020B0600000000000000" pitchFamily="34" charset="-128"/>
                        <a:ea typeface="A P-OTF UD新ゴ Pr6N DB" panose="020B0600000000000000" pitchFamily="34" charset="-128"/>
                      </a:endParaRPr>
                    </a:p>
                  </a:txBody>
                  <a:tcPr marT="144000" marB="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53932148"/>
                  </a:ext>
                </a:extLst>
              </a:tr>
              <a:tr h="350807">
                <a:tc>
                  <a:txBody>
                    <a:bodyPr/>
                    <a:lstStyle/>
                    <a:p>
                      <a:endParaRPr kumimoji="1" lang="ja-JP" altLang="en-US" sz="1200" dirty="0">
                        <a:latin typeface="A P-OTF UD新ゴ Pr6N DB" panose="020B0600000000000000" pitchFamily="34" charset="-128"/>
                        <a:ea typeface="A P-OTF UD新ゴ Pr6N DB" panose="020B0600000000000000" pitchFamily="34" charset="-128"/>
                      </a:endParaRPr>
                    </a:p>
                  </a:txBody>
                  <a:tcPr marT="144000" marB="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sz="1200" dirty="0">
                        <a:latin typeface="A P-OTF UD新ゴ Pr6N DB" panose="020B0600000000000000" pitchFamily="34" charset="-128"/>
                        <a:ea typeface="A P-OTF UD新ゴ Pr6N DB" panose="020B0600000000000000" pitchFamily="34" charset="-128"/>
                      </a:endParaRPr>
                    </a:p>
                  </a:txBody>
                  <a:tcPr marT="144000" marB="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sz="1200" dirty="0">
                        <a:latin typeface="A P-OTF UD新ゴ Pr6N DB" panose="020B0600000000000000" pitchFamily="34" charset="-128"/>
                        <a:ea typeface="A P-OTF UD新ゴ Pr6N DB" panose="020B0600000000000000" pitchFamily="34" charset="-128"/>
                      </a:endParaRPr>
                    </a:p>
                  </a:txBody>
                  <a:tcPr marT="144000" marB="7200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200" dirty="0">
                          <a:latin typeface="A P-OTF UD新ゴ Pr6N DB" panose="020B0600000000000000" pitchFamily="34" charset="-128"/>
                          <a:ea typeface="A P-OTF UD新ゴ Pr6N DB" panose="020B0600000000000000" pitchFamily="34" charset="-128"/>
                        </a:rPr>
                        <a:t>台</a:t>
                      </a:r>
                    </a:p>
                  </a:txBody>
                  <a:tcPr marT="144000" marB="7200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endParaRPr kumimoji="1" lang="ja-JP" altLang="en-US" sz="1200" dirty="0">
                        <a:latin typeface="A P-OTF UD新ゴ Pr6N DB" panose="020B0600000000000000" pitchFamily="34" charset="-128"/>
                        <a:ea typeface="A P-OTF UD新ゴ Pr6N DB" panose="020B0600000000000000" pitchFamily="34" charset="-128"/>
                      </a:endParaRPr>
                    </a:p>
                  </a:txBody>
                  <a:tcPr marT="144000" marB="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020978655"/>
                  </a:ext>
                </a:extLst>
              </a:tr>
              <a:tr h="350807">
                <a:tc>
                  <a:txBody>
                    <a:bodyPr/>
                    <a:lstStyle/>
                    <a:p>
                      <a:endParaRPr kumimoji="1" lang="ja-JP" altLang="en-US" sz="1200" dirty="0">
                        <a:latin typeface="A P-OTF UD新ゴ Pr6N DB" panose="020B0600000000000000" pitchFamily="34" charset="-128"/>
                        <a:ea typeface="A P-OTF UD新ゴ Pr6N DB" panose="020B0600000000000000" pitchFamily="34" charset="-128"/>
                      </a:endParaRPr>
                    </a:p>
                  </a:txBody>
                  <a:tcPr marT="144000" marB="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sz="1200" dirty="0">
                        <a:latin typeface="A P-OTF UD新ゴ Pr6N DB" panose="020B0600000000000000" pitchFamily="34" charset="-128"/>
                        <a:ea typeface="A P-OTF UD新ゴ Pr6N DB" panose="020B0600000000000000" pitchFamily="34" charset="-128"/>
                      </a:endParaRPr>
                    </a:p>
                  </a:txBody>
                  <a:tcPr marT="144000" marB="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sz="1200" dirty="0">
                        <a:latin typeface="A P-OTF UD新ゴ Pr6N DB" panose="020B0600000000000000" pitchFamily="34" charset="-128"/>
                        <a:ea typeface="A P-OTF UD新ゴ Pr6N DB" panose="020B0600000000000000" pitchFamily="34" charset="-128"/>
                      </a:endParaRPr>
                    </a:p>
                  </a:txBody>
                  <a:tcPr marT="144000" marB="7200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200" dirty="0">
                          <a:latin typeface="A P-OTF UD新ゴ Pr6N DB" panose="020B0600000000000000" pitchFamily="34" charset="-128"/>
                          <a:ea typeface="A P-OTF UD新ゴ Pr6N DB" panose="020B0600000000000000" pitchFamily="34" charset="-128"/>
                        </a:rPr>
                        <a:t>台</a:t>
                      </a:r>
                    </a:p>
                  </a:txBody>
                  <a:tcPr marT="144000" marB="7200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endParaRPr kumimoji="1" lang="ja-JP" altLang="en-US" sz="1200" dirty="0">
                        <a:latin typeface="A P-OTF UD新ゴ Pr6N DB" panose="020B0600000000000000" pitchFamily="34" charset="-128"/>
                        <a:ea typeface="A P-OTF UD新ゴ Pr6N DB" panose="020B0600000000000000" pitchFamily="34" charset="-128"/>
                      </a:endParaRPr>
                    </a:p>
                  </a:txBody>
                  <a:tcPr marT="144000" marB="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938200699"/>
                  </a:ext>
                </a:extLst>
              </a:tr>
            </a:tbl>
          </a:graphicData>
        </a:graphic>
      </p:graphicFrame>
    </p:spTree>
    <p:extLst>
      <p:ext uri="{BB962C8B-B14F-4D97-AF65-F5344CB8AC3E}">
        <p14:creationId xmlns:p14="http://schemas.microsoft.com/office/powerpoint/2010/main" val="195364106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F684155A-21A8-48B0-86AB-78186FB78BF2}"/>
              </a:ext>
            </a:extLst>
          </p:cNvPr>
          <p:cNvSpPr txBox="1"/>
          <p:nvPr/>
        </p:nvSpPr>
        <p:spPr>
          <a:xfrm>
            <a:off x="188260" y="109816"/>
            <a:ext cx="1800493" cy="369332"/>
          </a:xfrm>
          <a:prstGeom prst="rect">
            <a:avLst/>
          </a:prstGeom>
          <a:noFill/>
        </p:spPr>
        <p:txBody>
          <a:bodyPr wrap="none" rtlCol="0">
            <a:spAutoFit/>
          </a:bodyPr>
          <a:lstStyle/>
          <a:p>
            <a:r>
              <a:rPr kumimoji="1" lang="ja-JP" altLang="en-US" dirty="0">
                <a:latin typeface="A P-OTF UD新ゴ Pr6N DB" panose="020B0600000000000000" pitchFamily="34" charset="-128"/>
                <a:ea typeface="A P-OTF UD新ゴ Pr6N DB" panose="020B0600000000000000" pitchFamily="34" charset="-128"/>
              </a:rPr>
              <a:t>追加備品申込書</a:t>
            </a:r>
          </a:p>
        </p:txBody>
      </p:sp>
      <p:graphicFrame>
        <p:nvGraphicFramePr>
          <p:cNvPr id="5" name="表 5">
            <a:extLst>
              <a:ext uri="{FF2B5EF4-FFF2-40B4-BE49-F238E27FC236}">
                <a16:creationId xmlns:a16="http://schemas.microsoft.com/office/drawing/2014/main" id="{1F0EAE11-1239-4FB8-96BC-B9FA6A09565F}"/>
              </a:ext>
            </a:extLst>
          </p:cNvPr>
          <p:cNvGraphicFramePr>
            <a:graphicFrameLocks noGrp="1"/>
          </p:cNvGraphicFramePr>
          <p:nvPr>
            <p:extLst>
              <p:ext uri="{D42A27DB-BD31-4B8C-83A1-F6EECF244321}">
                <p14:modId xmlns:p14="http://schemas.microsoft.com/office/powerpoint/2010/main" val="1242261331"/>
              </p:ext>
            </p:extLst>
          </p:nvPr>
        </p:nvGraphicFramePr>
        <p:xfrm>
          <a:off x="209380" y="4581321"/>
          <a:ext cx="6407150" cy="3988800"/>
        </p:xfrm>
        <a:graphic>
          <a:graphicData uri="http://schemas.openxmlformats.org/drawingml/2006/table">
            <a:tbl>
              <a:tblPr firstRow="1" bandRow="1">
                <a:tableStyleId>{2D5ABB26-0587-4C30-8999-92F81FD0307C}</a:tableStyleId>
              </a:tblPr>
              <a:tblGrid>
                <a:gridCol w="1448765">
                  <a:extLst>
                    <a:ext uri="{9D8B030D-6E8A-4147-A177-3AD203B41FA5}">
                      <a16:colId xmlns:a16="http://schemas.microsoft.com/office/drawing/2014/main" val="2760437045"/>
                    </a:ext>
                  </a:extLst>
                </a:gridCol>
                <a:gridCol w="1538909">
                  <a:extLst>
                    <a:ext uri="{9D8B030D-6E8A-4147-A177-3AD203B41FA5}">
                      <a16:colId xmlns:a16="http://schemas.microsoft.com/office/drawing/2014/main" val="4075412820"/>
                    </a:ext>
                  </a:extLst>
                </a:gridCol>
                <a:gridCol w="762000">
                  <a:extLst>
                    <a:ext uri="{9D8B030D-6E8A-4147-A177-3AD203B41FA5}">
                      <a16:colId xmlns:a16="http://schemas.microsoft.com/office/drawing/2014/main" val="1174943326"/>
                    </a:ext>
                  </a:extLst>
                </a:gridCol>
                <a:gridCol w="723900">
                  <a:extLst>
                    <a:ext uri="{9D8B030D-6E8A-4147-A177-3AD203B41FA5}">
                      <a16:colId xmlns:a16="http://schemas.microsoft.com/office/drawing/2014/main" val="2460768757"/>
                    </a:ext>
                  </a:extLst>
                </a:gridCol>
                <a:gridCol w="342900">
                  <a:extLst>
                    <a:ext uri="{9D8B030D-6E8A-4147-A177-3AD203B41FA5}">
                      <a16:colId xmlns:a16="http://schemas.microsoft.com/office/drawing/2014/main" val="3086458173"/>
                    </a:ext>
                  </a:extLst>
                </a:gridCol>
                <a:gridCol w="1590676">
                  <a:extLst>
                    <a:ext uri="{9D8B030D-6E8A-4147-A177-3AD203B41FA5}">
                      <a16:colId xmlns:a16="http://schemas.microsoft.com/office/drawing/2014/main" val="1670133188"/>
                    </a:ext>
                  </a:extLst>
                </a:gridCol>
              </a:tblGrid>
              <a:tr h="0">
                <a:tc>
                  <a:txBody>
                    <a:bodyPr/>
                    <a:lstStyle/>
                    <a:p>
                      <a:pPr algn="ctr"/>
                      <a:r>
                        <a:rPr kumimoji="1" lang="ja-JP" altLang="en-US" sz="1200" dirty="0">
                          <a:latin typeface="A P-OTF UD新ゴ Pr6N DB" panose="020B0600000000000000" pitchFamily="34" charset="-128"/>
                          <a:ea typeface="A P-OTF UD新ゴ Pr6N DB" panose="020B0600000000000000" pitchFamily="34" charset="-128"/>
                        </a:rPr>
                        <a:t>区分</a:t>
                      </a:r>
                    </a:p>
                  </a:txBody>
                  <a:tcPr marT="144000" marB="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a:txBody>
                    <a:bodyPr/>
                    <a:lstStyle/>
                    <a:p>
                      <a:pPr algn="ctr"/>
                      <a:r>
                        <a:rPr kumimoji="1" lang="ja-JP" altLang="en-US" sz="1200" dirty="0">
                          <a:latin typeface="A P-OTF UD新ゴ Pr6N DB" panose="020B0600000000000000" pitchFamily="34" charset="-128"/>
                          <a:ea typeface="A P-OTF UD新ゴ Pr6N DB" panose="020B0600000000000000" pitchFamily="34" charset="-128"/>
                        </a:rPr>
                        <a:t>規格</a:t>
                      </a:r>
                      <a:endParaRPr kumimoji="1" lang="en-US" altLang="ja-JP" sz="1200" dirty="0">
                        <a:latin typeface="A P-OTF UD新ゴ Pr6N DB" panose="020B0600000000000000" pitchFamily="34" charset="-128"/>
                        <a:ea typeface="A P-OTF UD新ゴ Pr6N DB" panose="020B0600000000000000" pitchFamily="34" charset="-128"/>
                      </a:endParaRPr>
                    </a:p>
                  </a:txBody>
                  <a:tcPr marT="144000" marB="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a:txBody>
                    <a:bodyPr/>
                    <a:lstStyle/>
                    <a:p>
                      <a:pPr algn="ctr"/>
                      <a:r>
                        <a:rPr kumimoji="1" lang="ja-JP" altLang="en-US" sz="1200" dirty="0">
                          <a:latin typeface="A P-OTF UD新ゴ Pr6N DB" panose="020B0600000000000000" pitchFamily="34" charset="-128"/>
                          <a:ea typeface="A P-OTF UD新ゴ Pr6N DB" panose="020B0600000000000000" pitchFamily="34" charset="-128"/>
                        </a:rPr>
                        <a:t>単価</a:t>
                      </a:r>
                    </a:p>
                  </a:txBody>
                  <a:tcPr marT="144000" marB="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gridSpan="2">
                  <a:txBody>
                    <a:bodyPr/>
                    <a:lstStyle/>
                    <a:p>
                      <a:pPr algn="ctr"/>
                      <a:r>
                        <a:rPr kumimoji="1" lang="ja-JP" altLang="en-US" sz="1200" dirty="0">
                          <a:latin typeface="A P-OTF UD新ゴ Pr6N DB" panose="020B0600000000000000" pitchFamily="34" charset="-128"/>
                          <a:ea typeface="A P-OTF UD新ゴ Pr6N DB" panose="020B0600000000000000" pitchFamily="34" charset="-128"/>
                        </a:rPr>
                        <a:t>数量</a:t>
                      </a:r>
                    </a:p>
                  </a:txBody>
                  <a:tcPr marT="144000" marB="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hMerge="1">
                  <a:txBody>
                    <a:bodyPr/>
                    <a:lstStyle/>
                    <a:p>
                      <a:pPr algn="ctr"/>
                      <a:endParaRPr kumimoji="1" lang="ja-JP" altLang="en-US" sz="1200" dirty="0"/>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a:txBody>
                    <a:bodyPr/>
                    <a:lstStyle/>
                    <a:p>
                      <a:pPr algn="ctr"/>
                      <a:r>
                        <a:rPr kumimoji="1" lang="ja-JP" altLang="en-US" sz="1200" dirty="0">
                          <a:latin typeface="A P-OTF UD新ゴ Pr6N DB" panose="020B0600000000000000" pitchFamily="34" charset="-128"/>
                          <a:ea typeface="A P-OTF UD新ゴ Pr6N DB" panose="020B0600000000000000" pitchFamily="34" charset="-128"/>
                        </a:rPr>
                        <a:t>備考</a:t>
                      </a:r>
                    </a:p>
                  </a:txBody>
                  <a:tcPr marT="144000" marB="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extLst>
                  <a:ext uri="{0D108BD9-81ED-4DB2-BD59-A6C34878D82A}">
                    <a16:rowId xmlns:a16="http://schemas.microsoft.com/office/drawing/2014/main" val="2844883740"/>
                  </a:ext>
                </a:extLst>
              </a:tr>
              <a:tr h="281754">
                <a:tc>
                  <a:txBody>
                    <a:bodyPr/>
                    <a:lstStyle/>
                    <a:p>
                      <a:r>
                        <a:rPr kumimoji="1" lang="ja-JP" altLang="en-US" sz="1200" dirty="0">
                          <a:latin typeface="A P-OTF UD新ゴ Pr6N DB" panose="020B0600000000000000" pitchFamily="34" charset="-128"/>
                          <a:ea typeface="A P-OTF UD新ゴ Pr6N DB" panose="020B0600000000000000" pitchFamily="34" charset="-128"/>
                        </a:rPr>
                        <a:t>テーブル</a:t>
                      </a:r>
                    </a:p>
                  </a:txBody>
                  <a:tcPr marT="144000" marB="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en-US" altLang="ja-JP" sz="1200" dirty="0">
                          <a:latin typeface="A P-OTF UD新ゴ Pr6N DB" panose="020B0600000000000000" pitchFamily="34" charset="-128"/>
                          <a:ea typeface="A P-OTF UD新ゴ Pr6N DB" panose="020B0600000000000000" pitchFamily="34" charset="-128"/>
                        </a:rPr>
                        <a:t>180×45×70cm</a:t>
                      </a:r>
                      <a:endParaRPr kumimoji="1" lang="ja-JP" altLang="en-US" sz="1200" dirty="0">
                        <a:latin typeface="A P-OTF UD新ゴ Pr6N DB" panose="020B0600000000000000" pitchFamily="34" charset="-128"/>
                        <a:ea typeface="A P-OTF UD新ゴ Pr6N DB" panose="020B0600000000000000" pitchFamily="34" charset="-128"/>
                      </a:endParaRPr>
                    </a:p>
                  </a:txBody>
                  <a:tcPr marT="144000" marB="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r>
                        <a:rPr kumimoji="1" lang="en-US" altLang="ja-JP" sz="1200" dirty="0">
                          <a:latin typeface="A P-OTF UD新ゴ Pr6N DB" panose="020B0600000000000000" pitchFamily="34" charset="-128"/>
                          <a:ea typeface="A P-OTF UD新ゴ Pr6N DB" panose="020B0600000000000000" pitchFamily="34" charset="-128"/>
                        </a:rPr>
                        <a:t>2,090</a:t>
                      </a:r>
                      <a:endParaRPr kumimoji="1" lang="ja-JP" altLang="en-US" sz="1200" dirty="0">
                        <a:latin typeface="A P-OTF UD新ゴ Pr6N DB" panose="020B0600000000000000" pitchFamily="34" charset="-128"/>
                        <a:ea typeface="A P-OTF UD新ゴ Pr6N DB" panose="020B0600000000000000" pitchFamily="34" charset="-128"/>
                      </a:endParaRPr>
                    </a:p>
                  </a:txBody>
                  <a:tcPr marT="144000" marB="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sz="1200" dirty="0">
                        <a:latin typeface="A P-OTF UD新ゴ Pr6N DB" panose="020B0600000000000000" pitchFamily="34" charset="-128"/>
                        <a:ea typeface="A P-OTF UD新ゴ Pr6N DB" panose="020B0600000000000000" pitchFamily="34" charset="-128"/>
                      </a:endParaRPr>
                    </a:p>
                  </a:txBody>
                  <a:tcPr marT="144000" marB="7200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200" dirty="0">
                          <a:latin typeface="A P-OTF UD新ゴ Pr6N DB" panose="020B0600000000000000" pitchFamily="34" charset="-128"/>
                          <a:ea typeface="A P-OTF UD新ゴ Pr6N DB" panose="020B0600000000000000" pitchFamily="34" charset="-128"/>
                        </a:rPr>
                        <a:t>台</a:t>
                      </a:r>
                    </a:p>
                  </a:txBody>
                  <a:tcPr marT="144000" marB="7200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sz="1200" dirty="0">
                        <a:latin typeface="A P-OTF UD新ゴ Pr6N DB" panose="020B0600000000000000" pitchFamily="34" charset="-128"/>
                        <a:ea typeface="A P-OTF UD新ゴ Pr6N DB" panose="020B0600000000000000" pitchFamily="34" charset="-128"/>
                      </a:endParaRPr>
                    </a:p>
                  </a:txBody>
                  <a:tcPr marT="144000" marB="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867635971"/>
                  </a:ext>
                </a:extLst>
              </a:tr>
              <a:tr h="281754">
                <a:tc>
                  <a:txBody>
                    <a:bodyPr/>
                    <a:lstStyle/>
                    <a:p>
                      <a:r>
                        <a:rPr kumimoji="1" lang="ja-JP" altLang="en-US" sz="1200" dirty="0">
                          <a:latin typeface="A P-OTF UD新ゴ Pr6N DB" panose="020B0600000000000000" pitchFamily="34" charset="-128"/>
                          <a:ea typeface="A P-OTF UD新ゴ Pr6N DB" panose="020B0600000000000000" pitchFamily="34" charset="-128"/>
                        </a:rPr>
                        <a:t>パイプ椅子</a:t>
                      </a:r>
                    </a:p>
                  </a:txBody>
                  <a:tcPr marT="144000" marB="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200" dirty="0">
                          <a:latin typeface="A P-OTF UD新ゴ Pr6N DB" panose="020B0600000000000000" pitchFamily="34" charset="-128"/>
                          <a:ea typeface="A P-OTF UD新ゴ Pr6N DB" panose="020B0600000000000000" pitchFamily="34" charset="-128"/>
                        </a:rPr>
                        <a:t>プラスチック</a:t>
                      </a:r>
                    </a:p>
                  </a:txBody>
                  <a:tcPr marT="144000" marB="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r>
                        <a:rPr kumimoji="1" lang="en-US" altLang="ja-JP" sz="1200" dirty="0">
                          <a:latin typeface="A P-OTF UD新ゴ Pr6N DB" panose="020B0600000000000000" pitchFamily="34" charset="-128"/>
                          <a:ea typeface="A P-OTF UD新ゴ Pr6N DB" panose="020B0600000000000000" pitchFamily="34" charset="-128"/>
                        </a:rPr>
                        <a:t>770</a:t>
                      </a:r>
                      <a:endParaRPr kumimoji="1" lang="ja-JP" altLang="en-US" sz="1200" dirty="0">
                        <a:latin typeface="A P-OTF UD新ゴ Pr6N DB" panose="020B0600000000000000" pitchFamily="34" charset="-128"/>
                        <a:ea typeface="A P-OTF UD新ゴ Pr6N DB" panose="020B0600000000000000" pitchFamily="34" charset="-128"/>
                      </a:endParaRPr>
                    </a:p>
                  </a:txBody>
                  <a:tcPr marT="144000" marB="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sz="1200">
                        <a:latin typeface="A P-OTF UD新ゴ Pr6N DB" panose="020B0600000000000000" pitchFamily="34" charset="-128"/>
                        <a:ea typeface="A P-OTF UD新ゴ Pr6N DB" panose="020B0600000000000000" pitchFamily="34" charset="-128"/>
                      </a:endParaRPr>
                    </a:p>
                  </a:txBody>
                  <a:tcPr marT="144000" marB="7200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200" dirty="0">
                          <a:latin typeface="A P-OTF UD新ゴ Pr6N DB" panose="020B0600000000000000" pitchFamily="34" charset="-128"/>
                          <a:ea typeface="A P-OTF UD新ゴ Pr6N DB" panose="020B0600000000000000" pitchFamily="34" charset="-128"/>
                        </a:rPr>
                        <a:t>脚</a:t>
                      </a:r>
                    </a:p>
                  </a:txBody>
                  <a:tcPr marT="144000" marB="7200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sz="1200" dirty="0">
                        <a:latin typeface="A P-OTF UD新ゴ Pr6N DB" panose="020B0600000000000000" pitchFamily="34" charset="-128"/>
                        <a:ea typeface="A P-OTF UD新ゴ Pr6N DB" panose="020B0600000000000000" pitchFamily="34" charset="-128"/>
                      </a:endParaRPr>
                    </a:p>
                  </a:txBody>
                  <a:tcPr marT="144000" marB="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911189584"/>
                  </a:ext>
                </a:extLst>
              </a:tr>
              <a:tr h="281754">
                <a:tc>
                  <a:txBody>
                    <a:bodyPr/>
                    <a:lstStyle/>
                    <a:p>
                      <a:r>
                        <a:rPr kumimoji="1" lang="ja-JP" altLang="en-US" sz="1200" dirty="0">
                          <a:latin typeface="A P-OTF UD新ゴ Pr6N DB" panose="020B0600000000000000" pitchFamily="34" charset="-128"/>
                          <a:ea typeface="A P-OTF UD新ゴ Pr6N DB" panose="020B0600000000000000" pitchFamily="34" charset="-128"/>
                        </a:rPr>
                        <a:t>発電機</a:t>
                      </a:r>
                    </a:p>
                  </a:txBody>
                  <a:tcPr marT="144000" marB="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en-US" altLang="ja-JP" sz="1200" dirty="0">
                          <a:latin typeface="A P-OTF UD新ゴ Pr6N DB" panose="020B0600000000000000" pitchFamily="34" charset="-128"/>
                          <a:ea typeface="A P-OTF UD新ゴ Pr6N DB" panose="020B0600000000000000" pitchFamily="34" charset="-128"/>
                        </a:rPr>
                        <a:t>3KVA</a:t>
                      </a:r>
                      <a:endParaRPr kumimoji="1" lang="ja-JP" altLang="en-US" sz="1200" dirty="0">
                        <a:latin typeface="A P-OTF UD新ゴ Pr6N DB" panose="020B0600000000000000" pitchFamily="34" charset="-128"/>
                        <a:ea typeface="A P-OTF UD新ゴ Pr6N DB" panose="020B0600000000000000" pitchFamily="34" charset="-128"/>
                      </a:endParaRPr>
                    </a:p>
                  </a:txBody>
                  <a:tcPr marT="144000" marB="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r>
                        <a:rPr kumimoji="1" lang="en-US" altLang="ja-JP" sz="1200" dirty="0">
                          <a:latin typeface="A P-OTF UD新ゴ Pr6N DB" panose="020B0600000000000000" pitchFamily="34" charset="-128"/>
                          <a:ea typeface="A P-OTF UD新ゴ Pr6N DB" panose="020B0600000000000000" pitchFamily="34" charset="-128"/>
                        </a:rPr>
                        <a:t>9,680</a:t>
                      </a:r>
                      <a:endParaRPr kumimoji="1" lang="ja-JP" altLang="en-US" sz="1200" dirty="0">
                        <a:latin typeface="A P-OTF UD新ゴ Pr6N DB" panose="020B0600000000000000" pitchFamily="34" charset="-128"/>
                        <a:ea typeface="A P-OTF UD新ゴ Pr6N DB" panose="020B0600000000000000" pitchFamily="34" charset="-128"/>
                      </a:endParaRPr>
                    </a:p>
                  </a:txBody>
                  <a:tcPr marT="144000" marB="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sz="1200" dirty="0">
                        <a:latin typeface="A P-OTF UD新ゴ Pr6N DB" panose="020B0600000000000000" pitchFamily="34" charset="-128"/>
                        <a:ea typeface="A P-OTF UD新ゴ Pr6N DB" panose="020B0600000000000000" pitchFamily="34" charset="-128"/>
                      </a:endParaRPr>
                    </a:p>
                  </a:txBody>
                  <a:tcPr marT="144000" marB="7200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200" dirty="0">
                          <a:latin typeface="A P-OTF UD新ゴ Pr6N DB" panose="020B0600000000000000" pitchFamily="34" charset="-128"/>
                          <a:ea typeface="A P-OTF UD新ゴ Pr6N DB" panose="020B0600000000000000" pitchFamily="34" charset="-128"/>
                        </a:rPr>
                        <a:t>台</a:t>
                      </a:r>
                    </a:p>
                  </a:txBody>
                  <a:tcPr marT="144000" marB="7200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200" dirty="0">
                          <a:latin typeface="A P-OTF UD新ゴ Pr6N DB" panose="020B0600000000000000" pitchFamily="34" charset="-128"/>
                          <a:ea typeface="A P-OTF UD新ゴ Pr6N DB" panose="020B0600000000000000" pitchFamily="34" charset="-128"/>
                        </a:rPr>
                        <a:t>燃料別、消火器必要</a:t>
                      </a:r>
                    </a:p>
                  </a:txBody>
                  <a:tcPr marT="144000" marB="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53932148"/>
                  </a:ext>
                </a:extLst>
              </a:tr>
              <a:tr h="281754">
                <a:tc>
                  <a:txBody>
                    <a:bodyPr/>
                    <a:lstStyle/>
                    <a:p>
                      <a:r>
                        <a:rPr kumimoji="1" lang="ja-JP" altLang="en-US" sz="1200" dirty="0">
                          <a:latin typeface="A P-OTF UD新ゴ Pr6N DB" panose="020B0600000000000000" pitchFamily="34" charset="-128"/>
                          <a:ea typeface="A P-OTF UD新ゴ Pr6N DB" panose="020B0600000000000000" pitchFamily="34" charset="-128"/>
                        </a:rPr>
                        <a:t>ストーブ</a:t>
                      </a:r>
                    </a:p>
                  </a:txBody>
                  <a:tcPr marT="144000" marB="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200" dirty="0">
                          <a:latin typeface="A P-OTF UD新ゴ Pr6N DB" panose="020B0600000000000000" pitchFamily="34" charset="-128"/>
                          <a:ea typeface="A P-OTF UD新ゴ Pr6N DB" panose="020B0600000000000000" pitchFamily="34" charset="-128"/>
                        </a:rPr>
                        <a:t>だるまストーブ</a:t>
                      </a:r>
                    </a:p>
                  </a:txBody>
                  <a:tcPr marT="144000" marB="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r>
                        <a:rPr kumimoji="1" lang="en-US" altLang="ja-JP" sz="1200" dirty="0">
                          <a:latin typeface="A P-OTF UD新ゴ Pr6N DB" panose="020B0600000000000000" pitchFamily="34" charset="-128"/>
                          <a:ea typeface="A P-OTF UD新ゴ Pr6N DB" panose="020B0600000000000000" pitchFamily="34" charset="-128"/>
                        </a:rPr>
                        <a:t>11,000</a:t>
                      </a:r>
                      <a:endParaRPr kumimoji="1" lang="ja-JP" altLang="en-US" sz="1200" dirty="0">
                        <a:latin typeface="A P-OTF UD新ゴ Pr6N DB" panose="020B0600000000000000" pitchFamily="34" charset="-128"/>
                        <a:ea typeface="A P-OTF UD新ゴ Pr6N DB" panose="020B0600000000000000" pitchFamily="34" charset="-128"/>
                      </a:endParaRPr>
                    </a:p>
                  </a:txBody>
                  <a:tcPr marT="144000" marB="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sz="1200" dirty="0">
                        <a:latin typeface="A P-OTF UD新ゴ Pr6N DB" panose="020B0600000000000000" pitchFamily="34" charset="-128"/>
                        <a:ea typeface="A P-OTF UD新ゴ Pr6N DB" panose="020B0600000000000000" pitchFamily="34" charset="-128"/>
                      </a:endParaRPr>
                    </a:p>
                  </a:txBody>
                  <a:tcPr marT="144000" marB="7200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200" dirty="0">
                          <a:latin typeface="A P-OTF UD新ゴ Pr6N DB" panose="020B0600000000000000" pitchFamily="34" charset="-128"/>
                          <a:ea typeface="A P-OTF UD新ゴ Pr6N DB" panose="020B0600000000000000" pitchFamily="34" charset="-128"/>
                        </a:rPr>
                        <a:t>台</a:t>
                      </a:r>
                    </a:p>
                  </a:txBody>
                  <a:tcPr marT="144000" marB="7200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200" dirty="0">
                          <a:latin typeface="A P-OTF UD新ゴ Pr6N DB" panose="020B0600000000000000" pitchFamily="34" charset="-128"/>
                          <a:ea typeface="A P-OTF UD新ゴ Pr6N DB" panose="020B0600000000000000" pitchFamily="34" charset="-128"/>
                        </a:rPr>
                        <a:t>燃料別、消火器必要</a:t>
                      </a:r>
                    </a:p>
                  </a:txBody>
                  <a:tcPr marT="144000" marB="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622636201"/>
                  </a:ext>
                </a:extLst>
              </a:tr>
              <a:tr h="281754">
                <a:tc>
                  <a:txBody>
                    <a:bodyPr/>
                    <a:lstStyle/>
                    <a:p>
                      <a:r>
                        <a:rPr kumimoji="1" lang="ja-JP" altLang="en-US" sz="1200" dirty="0">
                          <a:latin typeface="A P-OTF UD新ゴ Pr6N DB" panose="020B0600000000000000" pitchFamily="34" charset="-128"/>
                          <a:ea typeface="A P-OTF UD新ゴ Pr6N DB" panose="020B0600000000000000" pitchFamily="34" charset="-128"/>
                        </a:rPr>
                        <a:t>液晶モニタ</a:t>
                      </a:r>
                    </a:p>
                  </a:txBody>
                  <a:tcPr marT="144000" marB="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en-US" altLang="ja-JP" sz="1200" dirty="0">
                          <a:latin typeface="A P-OTF UD新ゴ Pr6N DB" panose="020B0600000000000000" pitchFamily="34" charset="-128"/>
                          <a:ea typeface="A P-OTF UD新ゴ Pr6N DB" panose="020B0600000000000000" pitchFamily="34" charset="-128"/>
                        </a:rPr>
                        <a:t>42</a:t>
                      </a:r>
                      <a:r>
                        <a:rPr kumimoji="1" lang="ja-JP" altLang="en-US" sz="1200" dirty="0">
                          <a:latin typeface="A P-OTF UD新ゴ Pr6N DB" panose="020B0600000000000000" pitchFamily="34" charset="-128"/>
                          <a:ea typeface="A P-OTF UD新ゴ Pr6N DB" panose="020B0600000000000000" pitchFamily="34" charset="-128"/>
                        </a:rPr>
                        <a:t>インチ</a:t>
                      </a:r>
                    </a:p>
                  </a:txBody>
                  <a:tcPr marT="144000" marB="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r>
                        <a:rPr kumimoji="1" lang="en-US" altLang="ja-JP" sz="1200" dirty="0">
                          <a:latin typeface="A P-OTF UD新ゴ Pr6N DB" panose="020B0600000000000000" pitchFamily="34" charset="-128"/>
                          <a:ea typeface="A P-OTF UD新ゴ Pr6N DB" panose="020B0600000000000000" pitchFamily="34" charset="-128"/>
                        </a:rPr>
                        <a:t>84,700</a:t>
                      </a:r>
                      <a:endParaRPr kumimoji="1" lang="ja-JP" altLang="en-US" sz="1200" dirty="0">
                        <a:latin typeface="A P-OTF UD新ゴ Pr6N DB" panose="020B0600000000000000" pitchFamily="34" charset="-128"/>
                        <a:ea typeface="A P-OTF UD新ゴ Pr6N DB" panose="020B0600000000000000" pitchFamily="34" charset="-128"/>
                      </a:endParaRPr>
                    </a:p>
                  </a:txBody>
                  <a:tcPr marT="144000" marB="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sz="1200" dirty="0">
                        <a:latin typeface="A P-OTF UD新ゴ Pr6N DB" panose="020B0600000000000000" pitchFamily="34" charset="-128"/>
                        <a:ea typeface="A P-OTF UD新ゴ Pr6N DB" panose="020B0600000000000000" pitchFamily="34" charset="-128"/>
                      </a:endParaRPr>
                    </a:p>
                  </a:txBody>
                  <a:tcPr marT="144000" marB="7200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200" dirty="0">
                          <a:latin typeface="A P-OTF UD新ゴ Pr6N DB" panose="020B0600000000000000" pitchFamily="34" charset="-128"/>
                          <a:ea typeface="A P-OTF UD新ゴ Pr6N DB" panose="020B0600000000000000" pitchFamily="34" charset="-128"/>
                        </a:rPr>
                        <a:t>台</a:t>
                      </a:r>
                    </a:p>
                  </a:txBody>
                  <a:tcPr marT="144000" marB="7200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200" dirty="0">
                          <a:latin typeface="A P-OTF UD新ゴ Pr6N DB" panose="020B0600000000000000" pitchFamily="34" charset="-128"/>
                          <a:ea typeface="A P-OTF UD新ゴ Pr6N DB" panose="020B0600000000000000" pitchFamily="34" charset="-128"/>
                        </a:rPr>
                        <a:t>映像ケーブル別</a:t>
                      </a:r>
                    </a:p>
                  </a:txBody>
                  <a:tcPr marT="144000" marB="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851071951"/>
                  </a:ext>
                </a:extLst>
              </a:tr>
              <a:tr h="281754">
                <a:tc>
                  <a:txBody>
                    <a:bodyPr/>
                    <a:lstStyle/>
                    <a:p>
                      <a:r>
                        <a:rPr kumimoji="1" lang="ja-JP" altLang="en-US" sz="1200" dirty="0">
                          <a:latin typeface="A P-OTF UD新ゴ Pr6N DB" panose="020B0600000000000000" pitchFamily="34" charset="-128"/>
                          <a:ea typeface="A P-OTF UD新ゴ Pr6N DB" panose="020B0600000000000000" pitchFamily="34" charset="-128"/>
                        </a:rPr>
                        <a:t>モニタスタンド</a:t>
                      </a:r>
                    </a:p>
                  </a:txBody>
                  <a:tcPr marT="144000" marB="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sz="1200">
                        <a:latin typeface="A P-OTF UD新ゴ Pr6N DB" panose="020B0600000000000000" pitchFamily="34" charset="-128"/>
                        <a:ea typeface="A P-OTF UD新ゴ Pr6N DB" panose="020B0600000000000000" pitchFamily="34" charset="-128"/>
                      </a:endParaRPr>
                    </a:p>
                  </a:txBody>
                  <a:tcPr marT="144000" marB="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r>
                        <a:rPr kumimoji="1" lang="en-US" altLang="ja-JP" sz="1200" dirty="0">
                          <a:latin typeface="A P-OTF UD新ゴ Pr6N DB" panose="020B0600000000000000" pitchFamily="34" charset="-128"/>
                          <a:ea typeface="A P-OTF UD新ゴ Pr6N DB" panose="020B0600000000000000" pitchFamily="34" charset="-128"/>
                        </a:rPr>
                        <a:t>40,700</a:t>
                      </a:r>
                      <a:endParaRPr kumimoji="1" lang="ja-JP" altLang="en-US" sz="1200" dirty="0">
                        <a:latin typeface="A P-OTF UD新ゴ Pr6N DB" panose="020B0600000000000000" pitchFamily="34" charset="-128"/>
                        <a:ea typeface="A P-OTF UD新ゴ Pr6N DB" panose="020B0600000000000000" pitchFamily="34" charset="-128"/>
                      </a:endParaRPr>
                    </a:p>
                  </a:txBody>
                  <a:tcPr marT="144000" marB="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sz="1200">
                        <a:latin typeface="A P-OTF UD新ゴ Pr6N DB" panose="020B0600000000000000" pitchFamily="34" charset="-128"/>
                        <a:ea typeface="A P-OTF UD新ゴ Pr6N DB" panose="020B0600000000000000" pitchFamily="34" charset="-128"/>
                      </a:endParaRPr>
                    </a:p>
                  </a:txBody>
                  <a:tcPr marT="144000" marB="7200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200" dirty="0">
                          <a:latin typeface="A P-OTF UD新ゴ Pr6N DB" panose="020B0600000000000000" pitchFamily="34" charset="-128"/>
                          <a:ea typeface="A P-OTF UD新ゴ Pr6N DB" panose="020B0600000000000000" pitchFamily="34" charset="-128"/>
                        </a:rPr>
                        <a:t>台</a:t>
                      </a:r>
                    </a:p>
                  </a:txBody>
                  <a:tcPr marT="144000" marB="7200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sz="1200" dirty="0">
                        <a:latin typeface="A P-OTF UD新ゴ Pr6N DB" panose="020B0600000000000000" pitchFamily="34" charset="-128"/>
                        <a:ea typeface="A P-OTF UD新ゴ Pr6N DB" panose="020B0600000000000000" pitchFamily="34" charset="-128"/>
                      </a:endParaRPr>
                    </a:p>
                  </a:txBody>
                  <a:tcPr marT="144000" marB="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802872437"/>
                  </a:ext>
                </a:extLst>
              </a:tr>
              <a:tr h="281754">
                <a:tc>
                  <a:txBody>
                    <a:bodyPr/>
                    <a:lstStyle/>
                    <a:p>
                      <a:r>
                        <a:rPr kumimoji="1" lang="en-US" altLang="ja-JP" sz="1200" dirty="0">
                          <a:latin typeface="A P-OTF UD新ゴ Pr6N DB" panose="020B0600000000000000" pitchFamily="34" charset="-128"/>
                          <a:ea typeface="A P-OTF UD新ゴ Pr6N DB" panose="020B0600000000000000" pitchFamily="34" charset="-128"/>
                        </a:rPr>
                        <a:t>DVD</a:t>
                      </a:r>
                      <a:r>
                        <a:rPr kumimoji="1" lang="ja-JP" altLang="en-US" sz="1200" dirty="0">
                          <a:latin typeface="A P-OTF UD新ゴ Pr6N DB" panose="020B0600000000000000" pitchFamily="34" charset="-128"/>
                          <a:ea typeface="A P-OTF UD新ゴ Pr6N DB" panose="020B0600000000000000" pitchFamily="34" charset="-128"/>
                        </a:rPr>
                        <a:t>プレイヤー</a:t>
                      </a:r>
                    </a:p>
                  </a:txBody>
                  <a:tcPr marT="144000" marB="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sz="1200" dirty="0">
                        <a:latin typeface="A P-OTF UD新ゴ Pr6N DB" panose="020B0600000000000000" pitchFamily="34" charset="-128"/>
                        <a:ea typeface="A P-OTF UD新ゴ Pr6N DB" panose="020B0600000000000000" pitchFamily="34" charset="-128"/>
                      </a:endParaRPr>
                    </a:p>
                  </a:txBody>
                  <a:tcPr marT="144000" marB="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r>
                        <a:rPr kumimoji="1" lang="en-US" altLang="ja-JP" sz="1200" dirty="0">
                          <a:latin typeface="A P-OTF UD新ゴ Pr6N DB" panose="020B0600000000000000" pitchFamily="34" charset="-128"/>
                          <a:ea typeface="A P-OTF UD新ゴ Pr6N DB" panose="020B0600000000000000" pitchFamily="34" charset="-128"/>
                        </a:rPr>
                        <a:t>40,700</a:t>
                      </a:r>
                      <a:endParaRPr kumimoji="1" lang="ja-JP" altLang="en-US" sz="1200" dirty="0">
                        <a:latin typeface="A P-OTF UD新ゴ Pr6N DB" panose="020B0600000000000000" pitchFamily="34" charset="-128"/>
                        <a:ea typeface="A P-OTF UD新ゴ Pr6N DB" panose="020B0600000000000000" pitchFamily="34" charset="-128"/>
                      </a:endParaRPr>
                    </a:p>
                  </a:txBody>
                  <a:tcPr marT="144000" marB="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sz="1200">
                        <a:latin typeface="A P-OTF UD新ゴ Pr6N DB" panose="020B0600000000000000" pitchFamily="34" charset="-128"/>
                        <a:ea typeface="A P-OTF UD新ゴ Pr6N DB" panose="020B0600000000000000" pitchFamily="34" charset="-128"/>
                      </a:endParaRPr>
                    </a:p>
                  </a:txBody>
                  <a:tcPr marT="144000" marB="7200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200" dirty="0">
                          <a:latin typeface="A P-OTF UD新ゴ Pr6N DB" panose="020B0600000000000000" pitchFamily="34" charset="-128"/>
                          <a:ea typeface="A P-OTF UD新ゴ Pr6N DB" panose="020B0600000000000000" pitchFamily="34" charset="-128"/>
                        </a:rPr>
                        <a:t>台</a:t>
                      </a:r>
                    </a:p>
                  </a:txBody>
                  <a:tcPr marT="144000" marB="7200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200" dirty="0">
                          <a:latin typeface="A P-OTF UD新ゴ Pr6N DB" panose="020B0600000000000000" pitchFamily="34" charset="-128"/>
                          <a:ea typeface="A P-OTF UD新ゴ Pr6N DB" panose="020B0600000000000000" pitchFamily="34" charset="-128"/>
                        </a:rPr>
                        <a:t>映像ケーブル付</a:t>
                      </a:r>
                    </a:p>
                  </a:txBody>
                  <a:tcPr marT="144000" marB="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330809256"/>
                  </a:ext>
                </a:extLst>
              </a:tr>
              <a:tr h="281754">
                <a:tc>
                  <a:txBody>
                    <a:bodyPr/>
                    <a:lstStyle/>
                    <a:p>
                      <a:r>
                        <a:rPr kumimoji="1" lang="ja-JP" altLang="en-US" sz="1200" dirty="0">
                          <a:latin typeface="A P-OTF UD新ゴ Pr6N DB" panose="020B0600000000000000" pitchFamily="34" charset="-128"/>
                          <a:ea typeface="A P-OTF UD新ゴ Pr6N DB" panose="020B0600000000000000" pitchFamily="34" charset="-128"/>
                        </a:rPr>
                        <a:t>パンフレット卓上</a:t>
                      </a:r>
                    </a:p>
                  </a:txBody>
                  <a:tcPr marT="144000" marB="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en-US" altLang="ja-JP" sz="1200" dirty="0">
                          <a:latin typeface="A P-OTF UD新ゴ Pr6N DB" panose="020B0600000000000000" pitchFamily="34" charset="-128"/>
                          <a:ea typeface="A P-OTF UD新ゴ Pr6N DB" panose="020B0600000000000000" pitchFamily="34" charset="-128"/>
                        </a:rPr>
                        <a:t>A4</a:t>
                      </a:r>
                      <a:r>
                        <a:rPr kumimoji="1" lang="ja-JP" altLang="en-US" sz="1200" dirty="0">
                          <a:latin typeface="A P-OTF UD新ゴ Pr6N DB" panose="020B0600000000000000" pitchFamily="34" charset="-128"/>
                          <a:ea typeface="A P-OTF UD新ゴ Pr6N DB" panose="020B0600000000000000" pitchFamily="34" charset="-128"/>
                        </a:rPr>
                        <a:t>・</a:t>
                      </a:r>
                      <a:r>
                        <a:rPr kumimoji="1" lang="en-US" altLang="ja-JP" sz="1200" dirty="0">
                          <a:latin typeface="A P-OTF UD新ゴ Pr6N DB" panose="020B0600000000000000" pitchFamily="34" charset="-128"/>
                          <a:ea typeface="A P-OTF UD新ゴ Pr6N DB" panose="020B0600000000000000" pitchFamily="34" charset="-128"/>
                        </a:rPr>
                        <a:t>5</a:t>
                      </a:r>
                      <a:r>
                        <a:rPr kumimoji="1" lang="ja-JP" altLang="en-US" sz="1200" dirty="0">
                          <a:latin typeface="A P-OTF UD新ゴ Pr6N DB" panose="020B0600000000000000" pitchFamily="34" charset="-128"/>
                          <a:ea typeface="A P-OTF UD新ゴ Pr6N DB" panose="020B0600000000000000" pitchFamily="34" charset="-128"/>
                        </a:rPr>
                        <a:t>段</a:t>
                      </a:r>
                    </a:p>
                  </a:txBody>
                  <a:tcPr marT="144000" marB="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r>
                        <a:rPr kumimoji="1" lang="en-US" altLang="ja-JP" sz="1200" dirty="0">
                          <a:latin typeface="A P-OTF UD新ゴ Pr6N DB" panose="020B0600000000000000" pitchFamily="34" charset="-128"/>
                          <a:ea typeface="A P-OTF UD新ゴ Pr6N DB" panose="020B0600000000000000" pitchFamily="34" charset="-128"/>
                        </a:rPr>
                        <a:t>4,730</a:t>
                      </a:r>
                      <a:endParaRPr kumimoji="1" lang="ja-JP" altLang="en-US" sz="1200" dirty="0">
                        <a:latin typeface="A P-OTF UD新ゴ Pr6N DB" panose="020B0600000000000000" pitchFamily="34" charset="-128"/>
                        <a:ea typeface="A P-OTF UD新ゴ Pr6N DB" panose="020B0600000000000000" pitchFamily="34" charset="-128"/>
                      </a:endParaRPr>
                    </a:p>
                  </a:txBody>
                  <a:tcPr marT="144000" marB="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sz="1200">
                        <a:latin typeface="A P-OTF UD新ゴ Pr6N DB" panose="020B0600000000000000" pitchFamily="34" charset="-128"/>
                        <a:ea typeface="A P-OTF UD新ゴ Pr6N DB" panose="020B0600000000000000" pitchFamily="34" charset="-128"/>
                      </a:endParaRPr>
                    </a:p>
                  </a:txBody>
                  <a:tcPr marT="144000" marB="7200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200" dirty="0">
                          <a:latin typeface="A P-OTF UD新ゴ Pr6N DB" panose="020B0600000000000000" pitchFamily="34" charset="-128"/>
                          <a:ea typeface="A P-OTF UD新ゴ Pr6N DB" panose="020B0600000000000000" pitchFamily="34" charset="-128"/>
                        </a:rPr>
                        <a:t>台</a:t>
                      </a:r>
                    </a:p>
                  </a:txBody>
                  <a:tcPr marT="144000" marB="7200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sz="1200" dirty="0">
                        <a:latin typeface="A P-OTF UD新ゴ Pr6N DB" panose="020B0600000000000000" pitchFamily="34" charset="-128"/>
                        <a:ea typeface="A P-OTF UD新ゴ Pr6N DB" panose="020B0600000000000000" pitchFamily="34" charset="-128"/>
                      </a:endParaRPr>
                    </a:p>
                  </a:txBody>
                  <a:tcPr marT="144000" marB="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640247332"/>
                  </a:ext>
                </a:extLst>
              </a:tr>
              <a:tr h="281754">
                <a:tc>
                  <a:txBody>
                    <a:bodyPr/>
                    <a:lstStyle/>
                    <a:p>
                      <a:r>
                        <a:rPr kumimoji="1" lang="ja-JP" altLang="en-US" sz="1200" dirty="0">
                          <a:latin typeface="A P-OTF UD新ゴ Pr6N DB" panose="020B0600000000000000" pitchFamily="34" charset="-128"/>
                          <a:ea typeface="A P-OTF UD新ゴ Pr6N DB" panose="020B0600000000000000" pitchFamily="34" charset="-128"/>
                        </a:rPr>
                        <a:t>消火器</a:t>
                      </a:r>
                    </a:p>
                  </a:txBody>
                  <a:tcPr marT="144000" marB="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en-US" altLang="ja-JP" sz="1200" dirty="0">
                          <a:latin typeface="A P-OTF UD新ゴ Pr6N DB" panose="020B0600000000000000" pitchFamily="34" charset="-128"/>
                          <a:ea typeface="A P-OTF UD新ゴ Pr6N DB" panose="020B0600000000000000" pitchFamily="34" charset="-128"/>
                        </a:rPr>
                        <a:t>10</a:t>
                      </a:r>
                      <a:r>
                        <a:rPr kumimoji="1" lang="ja-JP" altLang="en-US" sz="1200" dirty="0">
                          <a:latin typeface="A P-OTF UD新ゴ Pr6N DB" panose="020B0600000000000000" pitchFamily="34" charset="-128"/>
                          <a:ea typeface="A P-OTF UD新ゴ Pr6N DB" panose="020B0600000000000000" pitchFamily="34" charset="-128"/>
                        </a:rPr>
                        <a:t>号粉末</a:t>
                      </a:r>
                    </a:p>
                  </a:txBody>
                  <a:tcPr marT="144000" marB="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r>
                        <a:rPr kumimoji="1" lang="en-US" altLang="ja-JP" sz="1200" dirty="0">
                          <a:latin typeface="A P-OTF UD新ゴ Pr6N DB" panose="020B0600000000000000" pitchFamily="34" charset="-128"/>
                          <a:ea typeface="A P-OTF UD新ゴ Pr6N DB" panose="020B0600000000000000" pitchFamily="34" charset="-128"/>
                        </a:rPr>
                        <a:t>6,930</a:t>
                      </a:r>
                      <a:endParaRPr kumimoji="1" lang="ja-JP" altLang="en-US" sz="1200" dirty="0">
                        <a:latin typeface="A P-OTF UD新ゴ Pr6N DB" panose="020B0600000000000000" pitchFamily="34" charset="-128"/>
                        <a:ea typeface="A P-OTF UD新ゴ Pr6N DB" panose="020B0600000000000000" pitchFamily="34" charset="-128"/>
                      </a:endParaRPr>
                    </a:p>
                  </a:txBody>
                  <a:tcPr marT="144000" marB="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sz="1200" dirty="0">
                        <a:latin typeface="A P-OTF UD新ゴ Pr6N DB" panose="020B0600000000000000" pitchFamily="34" charset="-128"/>
                        <a:ea typeface="A P-OTF UD新ゴ Pr6N DB" panose="020B0600000000000000" pitchFamily="34" charset="-128"/>
                      </a:endParaRPr>
                    </a:p>
                  </a:txBody>
                  <a:tcPr marT="144000" marB="7200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200" dirty="0">
                          <a:latin typeface="A P-OTF UD新ゴ Pr6N DB" panose="020B0600000000000000" pitchFamily="34" charset="-128"/>
                          <a:ea typeface="A P-OTF UD新ゴ Pr6N DB" panose="020B0600000000000000" pitchFamily="34" charset="-128"/>
                        </a:rPr>
                        <a:t>本</a:t>
                      </a:r>
                    </a:p>
                  </a:txBody>
                  <a:tcPr marT="144000" marB="7200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200" dirty="0">
                          <a:latin typeface="A P-OTF UD新ゴ Pr6N DB" panose="020B0600000000000000" pitchFamily="34" charset="-128"/>
                          <a:ea typeface="A P-OTF UD新ゴ Pr6N DB" panose="020B0600000000000000" pitchFamily="34" charset="-128"/>
                        </a:rPr>
                        <a:t>スタンド付き</a:t>
                      </a:r>
                    </a:p>
                  </a:txBody>
                  <a:tcPr marT="144000" marB="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4204334"/>
                  </a:ext>
                </a:extLst>
              </a:tr>
            </a:tbl>
          </a:graphicData>
        </a:graphic>
      </p:graphicFrame>
      <p:graphicFrame>
        <p:nvGraphicFramePr>
          <p:cNvPr id="7" name="表 7">
            <a:extLst>
              <a:ext uri="{FF2B5EF4-FFF2-40B4-BE49-F238E27FC236}">
                <a16:creationId xmlns:a16="http://schemas.microsoft.com/office/drawing/2014/main" id="{A65F3C07-9BF9-C73A-5196-80F3B2B8112F}"/>
              </a:ext>
            </a:extLst>
          </p:cNvPr>
          <p:cNvGraphicFramePr>
            <a:graphicFrameLocks noGrp="1"/>
          </p:cNvGraphicFramePr>
          <p:nvPr>
            <p:extLst>
              <p:ext uri="{D42A27DB-BD31-4B8C-83A1-F6EECF244321}">
                <p14:modId xmlns:p14="http://schemas.microsoft.com/office/powerpoint/2010/main" val="891726356"/>
              </p:ext>
            </p:extLst>
          </p:nvPr>
        </p:nvGraphicFramePr>
        <p:xfrm>
          <a:off x="3700663" y="537426"/>
          <a:ext cx="2921000" cy="315840"/>
        </p:xfrm>
        <a:graphic>
          <a:graphicData uri="http://schemas.openxmlformats.org/drawingml/2006/table">
            <a:tbl>
              <a:tblPr firstRow="1" bandRow="1">
                <a:tableStyleId>{5C22544A-7EE6-4342-B048-85BDC9FD1C3A}</a:tableStyleId>
              </a:tblPr>
              <a:tblGrid>
                <a:gridCol w="1155700">
                  <a:extLst>
                    <a:ext uri="{9D8B030D-6E8A-4147-A177-3AD203B41FA5}">
                      <a16:colId xmlns:a16="http://schemas.microsoft.com/office/drawing/2014/main" val="1346885655"/>
                    </a:ext>
                  </a:extLst>
                </a:gridCol>
                <a:gridCol w="1765300">
                  <a:extLst>
                    <a:ext uri="{9D8B030D-6E8A-4147-A177-3AD203B41FA5}">
                      <a16:colId xmlns:a16="http://schemas.microsoft.com/office/drawing/2014/main" val="1506013278"/>
                    </a:ext>
                  </a:extLst>
                </a:gridCol>
              </a:tblGrid>
              <a:tr h="307021">
                <a:tc>
                  <a:txBody>
                    <a:bodyPr/>
                    <a:lstStyle/>
                    <a:p>
                      <a:pPr algn="ctr"/>
                      <a:r>
                        <a:rPr kumimoji="1" lang="ja-JP" altLang="en-US" sz="1600" b="0" dirty="0">
                          <a:solidFill>
                            <a:schemeClr val="tx1"/>
                          </a:solidFill>
                          <a:latin typeface="A P-OTF UD新ゴ Pr6N DB" panose="020B0600000000000000" pitchFamily="34" charset="-128"/>
                          <a:ea typeface="A P-OTF UD新ゴ Pr6N DB" panose="020B0600000000000000" pitchFamily="34" charset="-128"/>
                        </a:rPr>
                        <a:t>提出期限</a:t>
                      </a:r>
                    </a:p>
                  </a:txBody>
                  <a:tcPr marT="7200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2">
                        <a:lumMod val="90000"/>
                      </a:schemeClr>
                    </a:solidFill>
                  </a:tcPr>
                </a:tc>
                <a:tc>
                  <a:txBody>
                    <a:bodyPr/>
                    <a:lstStyle/>
                    <a:p>
                      <a:pPr algn="ctr"/>
                      <a:r>
                        <a:rPr kumimoji="1" lang="en-US" altLang="ja-JP" sz="1600" b="0" dirty="0">
                          <a:solidFill>
                            <a:schemeClr val="tx1"/>
                          </a:solidFill>
                          <a:latin typeface="A P-OTF UD新ゴ Pr6N DB" panose="020B0600000000000000" pitchFamily="34" charset="-128"/>
                          <a:ea typeface="A P-OTF UD新ゴ Pr6N DB" panose="020B0600000000000000" pitchFamily="34" charset="-128"/>
                        </a:rPr>
                        <a:t>9</a:t>
                      </a:r>
                      <a:r>
                        <a:rPr kumimoji="1" lang="ja-JP" altLang="en-US" sz="1600" b="0" dirty="0">
                          <a:solidFill>
                            <a:schemeClr val="tx1"/>
                          </a:solidFill>
                          <a:latin typeface="A P-OTF UD新ゴ Pr6N DB" panose="020B0600000000000000" pitchFamily="34" charset="-128"/>
                          <a:ea typeface="A P-OTF UD新ゴ Pr6N DB" panose="020B0600000000000000" pitchFamily="34" charset="-128"/>
                        </a:rPr>
                        <a:t>月</a:t>
                      </a:r>
                      <a:r>
                        <a:rPr kumimoji="1" lang="en-US" altLang="ja-JP" sz="1600" b="0" dirty="0">
                          <a:solidFill>
                            <a:schemeClr val="tx1"/>
                          </a:solidFill>
                          <a:latin typeface="A P-OTF UD新ゴ Pr6N DB" panose="020B0600000000000000" pitchFamily="34" charset="-128"/>
                          <a:ea typeface="A P-OTF UD新ゴ Pr6N DB" panose="020B0600000000000000" pitchFamily="34" charset="-128"/>
                        </a:rPr>
                        <a:t>26</a:t>
                      </a:r>
                      <a:r>
                        <a:rPr kumimoji="1" lang="ja-JP" altLang="en-US" sz="1600" b="0" dirty="0">
                          <a:solidFill>
                            <a:schemeClr val="tx1"/>
                          </a:solidFill>
                          <a:latin typeface="A P-OTF UD新ゴ Pr6N DB" panose="020B0600000000000000" pitchFamily="34" charset="-128"/>
                          <a:ea typeface="A P-OTF UD新ゴ Pr6N DB" panose="020B0600000000000000" pitchFamily="34" charset="-128"/>
                        </a:rPr>
                        <a:t>日（木）</a:t>
                      </a:r>
                    </a:p>
                  </a:txBody>
                  <a:tcPr marT="7200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382331648"/>
                  </a:ext>
                </a:extLst>
              </a:tr>
            </a:tbl>
          </a:graphicData>
        </a:graphic>
      </p:graphicFrame>
      <p:sp>
        <p:nvSpPr>
          <p:cNvPr id="10" name="テキスト ボックス 9">
            <a:extLst>
              <a:ext uri="{FF2B5EF4-FFF2-40B4-BE49-F238E27FC236}">
                <a16:creationId xmlns:a16="http://schemas.microsoft.com/office/drawing/2014/main" id="{A09465F3-9626-005E-AC44-AD6D344F2A26}"/>
              </a:ext>
            </a:extLst>
          </p:cNvPr>
          <p:cNvSpPr txBox="1"/>
          <p:nvPr/>
        </p:nvSpPr>
        <p:spPr>
          <a:xfrm>
            <a:off x="101599" y="4337565"/>
            <a:ext cx="2159566" cy="215444"/>
          </a:xfrm>
          <a:prstGeom prst="rect">
            <a:avLst/>
          </a:prstGeom>
          <a:noFill/>
        </p:spPr>
        <p:txBody>
          <a:bodyPr wrap="none" tIns="0" bIns="0" rtlCol="0">
            <a:spAutoFit/>
          </a:bodyPr>
          <a:lstStyle/>
          <a:p>
            <a:r>
              <a:rPr kumimoji="1" lang="ja-JP" altLang="en-US" sz="1400" b="1" dirty="0">
                <a:latin typeface="A P-OTF UD新ゴ Pr6N M" panose="020B0500000000000000" pitchFamily="34" charset="-128"/>
                <a:ea typeface="A P-OTF UD新ゴ Pr6N M" panose="020B0500000000000000" pitchFamily="34" charset="-128"/>
              </a:rPr>
              <a:t>３　注文内容（税込み）</a:t>
            </a:r>
          </a:p>
        </p:txBody>
      </p:sp>
      <p:sp>
        <p:nvSpPr>
          <p:cNvPr id="12" name="テキスト ボックス 11">
            <a:extLst>
              <a:ext uri="{FF2B5EF4-FFF2-40B4-BE49-F238E27FC236}">
                <a16:creationId xmlns:a16="http://schemas.microsoft.com/office/drawing/2014/main" id="{B81A9553-6ED8-1A97-FA72-26E0C6D74300}"/>
              </a:ext>
            </a:extLst>
          </p:cNvPr>
          <p:cNvSpPr txBox="1"/>
          <p:nvPr/>
        </p:nvSpPr>
        <p:spPr>
          <a:xfrm>
            <a:off x="300380" y="8722263"/>
            <a:ext cx="6493443" cy="184666"/>
          </a:xfrm>
          <a:prstGeom prst="rect">
            <a:avLst/>
          </a:prstGeom>
          <a:noFill/>
        </p:spPr>
        <p:txBody>
          <a:bodyPr wrap="square" tIns="0" bIns="0" rtlCol="0">
            <a:spAutoFit/>
          </a:bodyPr>
          <a:lstStyle/>
          <a:p>
            <a:r>
              <a:rPr kumimoji="1" lang="en-US" altLang="ja-JP" sz="1200" dirty="0">
                <a:latin typeface="A P-OTF UD新ゴ Pr6N M" panose="020B0500000000000000" pitchFamily="34" charset="-128"/>
                <a:ea typeface="A P-OTF UD新ゴ Pr6N M" panose="020B0500000000000000" pitchFamily="34" charset="-128"/>
              </a:rPr>
              <a:t>※</a:t>
            </a:r>
            <a:r>
              <a:rPr kumimoji="1" lang="ja-JP" altLang="en-US" sz="1200" dirty="0">
                <a:latin typeface="A P-OTF UD新ゴ Pr6N M" panose="020B0500000000000000" pitchFamily="34" charset="-128"/>
                <a:ea typeface="A P-OTF UD新ゴ Pr6N M" panose="020B0500000000000000" pitchFamily="34" charset="-128"/>
              </a:rPr>
              <a:t>テントを希望される場合、建築物・工作物設営申請書 ②</a:t>
            </a:r>
            <a:r>
              <a:rPr kumimoji="1" lang="en-US" altLang="ja-JP" sz="1200" dirty="0">
                <a:latin typeface="A P-OTF UD新ゴ Pr6N M" panose="020B0500000000000000" pitchFamily="34" charset="-128"/>
                <a:ea typeface="A P-OTF UD新ゴ Pr6N M" panose="020B0500000000000000" pitchFamily="34" charset="-128"/>
              </a:rPr>
              <a:t>-5</a:t>
            </a:r>
            <a:r>
              <a:rPr kumimoji="1" lang="ja-JP" altLang="en-US" sz="1200" dirty="0">
                <a:latin typeface="A P-OTF UD新ゴ Pr6N M" panose="020B0500000000000000" pitchFamily="34" charset="-128"/>
                <a:ea typeface="A P-OTF UD新ゴ Pr6N M" panose="020B0500000000000000" pitchFamily="34" charset="-128"/>
              </a:rPr>
              <a:t>（</a:t>
            </a:r>
            <a:r>
              <a:rPr kumimoji="1" lang="en-US" altLang="ja-JP" sz="1200" dirty="0">
                <a:latin typeface="A P-OTF UD新ゴ Pr6N M" panose="020B0500000000000000" pitchFamily="34" charset="-128"/>
                <a:ea typeface="A P-OTF UD新ゴ Pr6N M" panose="020B0500000000000000" pitchFamily="34" charset="-128"/>
              </a:rPr>
              <a:t>P40</a:t>
            </a:r>
            <a:r>
              <a:rPr kumimoji="1" lang="ja-JP" altLang="en-US" sz="1200" dirty="0">
                <a:latin typeface="A P-OTF UD新ゴ Pr6N M" panose="020B0500000000000000" pitchFamily="34" charset="-128"/>
                <a:ea typeface="A P-OTF UD新ゴ Pr6N M" panose="020B0500000000000000" pitchFamily="34" charset="-128"/>
              </a:rPr>
              <a:t>）よりお申込みください。</a:t>
            </a:r>
            <a:endParaRPr kumimoji="1" lang="en-US" altLang="ja-JP" sz="1200" dirty="0">
              <a:latin typeface="A P-OTF UD新ゴ Pr6N M" panose="020B0500000000000000" pitchFamily="34" charset="-128"/>
              <a:ea typeface="A P-OTF UD新ゴ Pr6N M" panose="020B0500000000000000" pitchFamily="34" charset="-128"/>
            </a:endParaRPr>
          </a:p>
        </p:txBody>
      </p:sp>
      <p:sp>
        <p:nvSpPr>
          <p:cNvPr id="3" name="スライド番号プレースホルダー 1">
            <a:extLst>
              <a:ext uri="{FF2B5EF4-FFF2-40B4-BE49-F238E27FC236}">
                <a16:creationId xmlns:a16="http://schemas.microsoft.com/office/drawing/2014/main" id="{AC885D90-58AE-BF20-7EED-0C5A13409C74}"/>
              </a:ext>
            </a:extLst>
          </p:cNvPr>
          <p:cNvSpPr>
            <a:spLocks noGrp="1"/>
          </p:cNvSpPr>
          <p:nvPr>
            <p:ph type="sldNum" sz="quarter" idx="12"/>
          </p:nvPr>
        </p:nvSpPr>
        <p:spPr>
          <a:xfrm>
            <a:off x="6439239" y="196028"/>
            <a:ext cx="354584" cy="276999"/>
          </a:xfrm>
        </p:spPr>
        <p:txBody>
          <a:bodyPr/>
          <a:lstStyle/>
          <a:p>
            <a:r>
              <a:rPr kumimoji="1" lang="en-US" altLang="ja-JP" sz="1200" dirty="0">
                <a:solidFill>
                  <a:schemeClr val="tx1"/>
                </a:solidFill>
              </a:rPr>
              <a:t>46</a:t>
            </a:r>
            <a:endParaRPr kumimoji="1" lang="ja-JP" altLang="en-US" sz="1200" dirty="0">
              <a:solidFill>
                <a:schemeClr val="tx1"/>
              </a:solidFill>
            </a:endParaRPr>
          </a:p>
        </p:txBody>
      </p:sp>
      <p:graphicFrame>
        <p:nvGraphicFramePr>
          <p:cNvPr id="13" name="表 12">
            <a:extLst>
              <a:ext uri="{FF2B5EF4-FFF2-40B4-BE49-F238E27FC236}">
                <a16:creationId xmlns:a16="http://schemas.microsoft.com/office/drawing/2014/main" id="{C6B40D51-1409-3CC3-AB22-BB72B5D16045}"/>
              </a:ext>
            </a:extLst>
          </p:cNvPr>
          <p:cNvGraphicFramePr>
            <a:graphicFrameLocks noGrp="1"/>
          </p:cNvGraphicFramePr>
          <p:nvPr>
            <p:extLst>
              <p:ext uri="{D42A27DB-BD31-4B8C-83A1-F6EECF244321}">
                <p14:modId xmlns:p14="http://schemas.microsoft.com/office/powerpoint/2010/main" val="3170879954"/>
              </p:ext>
            </p:extLst>
          </p:nvPr>
        </p:nvGraphicFramePr>
        <p:xfrm>
          <a:off x="225423" y="2842803"/>
          <a:ext cx="6407151" cy="1385280"/>
        </p:xfrm>
        <a:graphic>
          <a:graphicData uri="http://schemas.openxmlformats.org/drawingml/2006/table">
            <a:tbl>
              <a:tblPr firstRow="1" bandRow="1">
                <a:tableStyleId>{5C22544A-7EE6-4342-B048-85BDC9FD1C3A}</a:tableStyleId>
              </a:tblPr>
              <a:tblGrid>
                <a:gridCol w="1134733">
                  <a:extLst>
                    <a:ext uri="{9D8B030D-6E8A-4147-A177-3AD203B41FA5}">
                      <a16:colId xmlns:a16="http://schemas.microsoft.com/office/drawing/2014/main" val="2543251354"/>
                    </a:ext>
                  </a:extLst>
                </a:gridCol>
                <a:gridCol w="2018664">
                  <a:extLst>
                    <a:ext uri="{9D8B030D-6E8A-4147-A177-3AD203B41FA5}">
                      <a16:colId xmlns:a16="http://schemas.microsoft.com/office/drawing/2014/main" val="2263179095"/>
                    </a:ext>
                  </a:extLst>
                </a:gridCol>
                <a:gridCol w="1238616">
                  <a:extLst>
                    <a:ext uri="{9D8B030D-6E8A-4147-A177-3AD203B41FA5}">
                      <a16:colId xmlns:a16="http://schemas.microsoft.com/office/drawing/2014/main" val="3687348748"/>
                    </a:ext>
                  </a:extLst>
                </a:gridCol>
                <a:gridCol w="2015138">
                  <a:extLst>
                    <a:ext uri="{9D8B030D-6E8A-4147-A177-3AD203B41FA5}">
                      <a16:colId xmlns:a16="http://schemas.microsoft.com/office/drawing/2014/main" val="3480470527"/>
                    </a:ext>
                  </a:extLst>
                </a:gridCol>
              </a:tblGrid>
              <a:tr h="261876">
                <a:tc>
                  <a:txBody>
                    <a:bodyPr/>
                    <a:lstStyle/>
                    <a:p>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社名</a:t>
                      </a: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2">
                        <a:lumMod val="90000"/>
                      </a:schemeClr>
                    </a:solidFill>
                  </a:tcPr>
                </a:tc>
                <a:tc gridSpan="3">
                  <a:txBody>
                    <a:bodyPr/>
                    <a:lstStyle/>
                    <a:p>
                      <a:endParaRPr kumimoji="1" lang="en-US" altLang="ja-JP" sz="1200" b="0" dirty="0">
                        <a:solidFill>
                          <a:schemeClr val="tx1"/>
                        </a:solidFill>
                        <a:latin typeface="A P-OTF UD新ゴ Pr6N DB" panose="020B0600000000000000" pitchFamily="34" charset="-128"/>
                        <a:ea typeface="A P-OTF UD新ゴ Pr6N DB" panose="020B0600000000000000" pitchFamily="34" charset="-128"/>
                      </a:endParaRPr>
                    </a:p>
                    <a:p>
                      <a:endParaRPr kumimoji="1" lang="ja-JP" altLang="en-US" sz="120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3215521385"/>
                  </a:ext>
                </a:extLst>
              </a:tr>
              <a:tr h="261876">
                <a:tc>
                  <a:txBody>
                    <a:bodyPr/>
                    <a:lstStyle/>
                    <a:p>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住所</a:t>
                      </a: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2">
                        <a:lumMod val="90000"/>
                      </a:schemeClr>
                    </a:solidFill>
                  </a:tcPr>
                </a:tc>
                <a:tc gridSpan="3">
                  <a:txBody>
                    <a:bodyPr/>
                    <a:lstStyle/>
                    <a:p>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a:t>
                      </a:r>
                      <a:r>
                        <a:rPr kumimoji="1" lang="ja-JP" altLang="en-US" sz="1600" b="0" dirty="0">
                          <a:solidFill>
                            <a:schemeClr val="tx1"/>
                          </a:solidFill>
                          <a:latin typeface="A P-OTF UD新ゴ Pr6N DB" panose="020B0600000000000000" pitchFamily="34" charset="-128"/>
                          <a:ea typeface="A P-OTF UD新ゴ Pr6N DB" panose="020B0600000000000000" pitchFamily="34" charset="-128"/>
                        </a:rPr>
                        <a:t>　</a:t>
                      </a:r>
                      <a:endParaRPr kumimoji="1" lang="en-US" altLang="ja-JP" sz="120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4288058440"/>
                  </a:ext>
                </a:extLst>
              </a:tr>
              <a:tr h="0">
                <a:tc>
                  <a:txBody>
                    <a:bodyPr/>
                    <a:lstStyle/>
                    <a:p>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部署</a:t>
                      </a: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2">
                        <a:lumMod val="90000"/>
                      </a:schemeClr>
                    </a:solidFill>
                  </a:tcPr>
                </a:tc>
                <a:tc>
                  <a:txBody>
                    <a:bodyPr/>
                    <a:lstStyle/>
                    <a:p>
                      <a:endParaRPr kumimoji="1" lang="ja-JP" altLang="en-US" sz="160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r>
                        <a:rPr kumimoji="1" lang="en-US" altLang="ja-JP" sz="1200" b="0" dirty="0">
                          <a:solidFill>
                            <a:schemeClr val="tx1"/>
                          </a:solidFill>
                          <a:latin typeface="A P-OTF UD新ゴ Pr6N DB" panose="020B0600000000000000" pitchFamily="34" charset="-128"/>
                          <a:ea typeface="A P-OTF UD新ゴ Pr6N DB" panose="020B0600000000000000" pitchFamily="34" charset="-128"/>
                        </a:rPr>
                        <a:t>TEL</a:t>
                      </a:r>
                      <a:endParaRPr kumimoji="1" lang="ja-JP" altLang="en-US" sz="120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2">
                        <a:lumMod val="90000"/>
                      </a:schemeClr>
                    </a:solidFill>
                  </a:tcPr>
                </a:tc>
                <a:tc>
                  <a:txBody>
                    <a:bodyPr/>
                    <a:lstStyle/>
                    <a:p>
                      <a:endParaRPr kumimoji="1" lang="en-US" altLang="ja-JP" sz="120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178974121"/>
                  </a:ext>
                </a:extLst>
              </a:tr>
              <a:tr h="261876">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担当者名</a:t>
                      </a: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2">
                        <a:lumMod val="90000"/>
                      </a:schemeClr>
                    </a:solidFill>
                  </a:tcPr>
                </a:tc>
                <a:tc>
                  <a:txBody>
                    <a:bodyPr/>
                    <a:lstStyle/>
                    <a:p>
                      <a:endParaRPr kumimoji="1" lang="ja-JP" altLang="en-US" sz="160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メールアドレス</a:t>
                      </a: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2">
                        <a:lumMod val="90000"/>
                      </a:schemeClr>
                    </a:solidFill>
                  </a:tcPr>
                </a:tc>
                <a:tc>
                  <a:txBody>
                    <a:bodyPr/>
                    <a:lstStyle/>
                    <a:p>
                      <a:endParaRPr kumimoji="1" lang="ja-JP" altLang="en-US" sz="120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473567764"/>
                  </a:ext>
                </a:extLst>
              </a:tr>
            </a:tbl>
          </a:graphicData>
        </a:graphic>
      </p:graphicFrame>
      <p:graphicFrame>
        <p:nvGraphicFramePr>
          <p:cNvPr id="14" name="表 13">
            <a:extLst>
              <a:ext uri="{FF2B5EF4-FFF2-40B4-BE49-F238E27FC236}">
                <a16:creationId xmlns:a16="http://schemas.microsoft.com/office/drawing/2014/main" id="{1A2BEC95-AB19-E98F-3CFD-EA0D39F51D33}"/>
              </a:ext>
            </a:extLst>
          </p:cNvPr>
          <p:cNvGraphicFramePr>
            <a:graphicFrameLocks noGrp="1"/>
          </p:cNvGraphicFramePr>
          <p:nvPr>
            <p:extLst>
              <p:ext uri="{D42A27DB-BD31-4B8C-83A1-F6EECF244321}">
                <p14:modId xmlns:p14="http://schemas.microsoft.com/office/powerpoint/2010/main" val="3293525985"/>
              </p:ext>
            </p:extLst>
          </p:nvPr>
        </p:nvGraphicFramePr>
        <p:xfrm>
          <a:off x="225426" y="1097088"/>
          <a:ext cx="6407149" cy="1385280"/>
        </p:xfrm>
        <a:graphic>
          <a:graphicData uri="http://schemas.openxmlformats.org/drawingml/2006/table">
            <a:tbl>
              <a:tblPr firstRow="1" bandRow="1">
                <a:tableStyleId>{5C22544A-7EE6-4342-B048-85BDC9FD1C3A}</a:tableStyleId>
              </a:tblPr>
              <a:tblGrid>
                <a:gridCol w="1135072">
                  <a:extLst>
                    <a:ext uri="{9D8B030D-6E8A-4147-A177-3AD203B41FA5}">
                      <a16:colId xmlns:a16="http://schemas.microsoft.com/office/drawing/2014/main" val="2543251354"/>
                    </a:ext>
                  </a:extLst>
                </a:gridCol>
                <a:gridCol w="916025">
                  <a:extLst>
                    <a:ext uri="{9D8B030D-6E8A-4147-A177-3AD203B41FA5}">
                      <a16:colId xmlns:a16="http://schemas.microsoft.com/office/drawing/2014/main" val="2263179095"/>
                    </a:ext>
                  </a:extLst>
                </a:gridCol>
                <a:gridCol w="1102476">
                  <a:extLst>
                    <a:ext uri="{9D8B030D-6E8A-4147-A177-3AD203B41FA5}">
                      <a16:colId xmlns:a16="http://schemas.microsoft.com/office/drawing/2014/main" val="4271937695"/>
                    </a:ext>
                  </a:extLst>
                </a:gridCol>
                <a:gridCol w="1244117">
                  <a:extLst>
                    <a:ext uri="{9D8B030D-6E8A-4147-A177-3AD203B41FA5}">
                      <a16:colId xmlns:a16="http://schemas.microsoft.com/office/drawing/2014/main" val="1071034422"/>
                    </a:ext>
                  </a:extLst>
                </a:gridCol>
                <a:gridCol w="2009459">
                  <a:extLst>
                    <a:ext uri="{9D8B030D-6E8A-4147-A177-3AD203B41FA5}">
                      <a16:colId xmlns:a16="http://schemas.microsoft.com/office/drawing/2014/main" val="3480470527"/>
                    </a:ext>
                  </a:extLst>
                </a:gridCol>
              </a:tblGrid>
              <a:tr h="0">
                <a:tc>
                  <a:txBody>
                    <a:bodyPr/>
                    <a:lstStyle/>
                    <a:p>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受付番号</a:t>
                      </a:r>
                      <a:endParaRPr kumimoji="1" lang="en-US" altLang="ja-JP" sz="1200" b="0" dirty="0">
                        <a:solidFill>
                          <a:schemeClr val="tx1"/>
                        </a:solidFill>
                        <a:latin typeface="A P-OTF UD新ゴ Pr6N DB" panose="020B0600000000000000" pitchFamily="34" charset="-128"/>
                        <a:ea typeface="A P-OTF UD新ゴ Pr6N DB" panose="020B0600000000000000" pitchFamily="34" charset="-128"/>
                      </a:endParaRPr>
                    </a:p>
                    <a:p>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（ブース）</a:t>
                      </a: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2">
                        <a:lumMod val="90000"/>
                      </a:schemeClr>
                    </a:solidFill>
                  </a:tcPr>
                </a:tc>
                <a:tc>
                  <a:txBody>
                    <a:bodyPr/>
                    <a:lstStyle/>
                    <a:p>
                      <a:endParaRPr kumimoji="1" lang="ja-JP" altLang="en-US" sz="120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出展社名</a:t>
                      </a: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2">
                        <a:lumMod val="90000"/>
                      </a:schemeClr>
                    </a:solidFill>
                  </a:tcPr>
                </a:tc>
                <a:tc gridSpan="2">
                  <a:txBody>
                    <a:bodyPr/>
                    <a:lstStyle/>
                    <a:p>
                      <a:endParaRPr kumimoji="1" lang="ja-JP" altLang="en-US" sz="1200" b="0" dirty="0">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136174573"/>
                  </a:ext>
                </a:extLst>
              </a:tr>
              <a:tr h="147648">
                <a:tc>
                  <a:txBody>
                    <a:bodyPr/>
                    <a:lstStyle/>
                    <a:p>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住所</a:t>
                      </a:r>
                      <a:endParaRPr kumimoji="1" lang="en-US" altLang="ja-JP" sz="120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2">
                        <a:lumMod val="90000"/>
                      </a:schemeClr>
                    </a:solidFill>
                  </a:tcPr>
                </a:tc>
                <a:tc gridSpan="4">
                  <a:txBody>
                    <a:bodyPr/>
                    <a:lstStyle/>
                    <a:p>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a:t>
                      </a:r>
                      <a:r>
                        <a:rPr kumimoji="1" lang="ja-JP" altLang="en-US" sz="1600" b="0" dirty="0">
                          <a:solidFill>
                            <a:schemeClr val="tx1"/>
                          </a:solidFill>
                          <a:latin typeface="A P-OTF UD新ゴ Pr6N DB" panose="020B0600000000000000" pitchFamily="34" charset="-128"/>
                          <a:ea typeface="A P-OTF UD新ゴ Pr6N DB" panose="020B0600000000000000" pitchFamily="34" charset="-128"/>
                        </a:rPr>
                        <a:t>　</a:t>
                      </a:r>
                      <a:endParaRPr kumimoji="1" lang="en-US" altLang="ja-JP" sz="120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4288058440"/>
                  </a:ext>
                </a:extLst>
              </a:tr>
              <a:tr h="0">
                <a:tc>
                  <a:txBody>
                    <a:bodyPr/>
                    <a:lstStyle/>
                    <a:p>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部署</a:t>
                      </a:r>
                      <a:endParaRPr kumimoji="1" lang="en-US" altLang="ja-JP" sz="120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2">
                        <a:lumMod val="90000"/>
                      </a:schemeClr>
                    </a:solidFill>
                  </a:tcPr>
                </a:tc>
                <a:tc gridSpan="2">
                  <a:txBody>
                    <a:bodyPr/>
                    <a:lstStyle/>
                    <a:p>
                      <a:endParaRPr kumimoji="1" lang="ja-JP" altLang="en-US" sz="160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a:txBody>
                    <a:bodyPr/>
                    <a:lstStyle/>
                    <a:p>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電話番号</a:t>
                      </a:r>
                      <a:r>
                        <a:rPr kumimoji="1" lang="en-US" altLang="ja-JP" sz="1200" b="0" dirty="0">
                          <a:solidFill>
                            <a:schemeClr val="tx1"/>
                          </a:solidFill>
                          <a:latin typeface="A P-OTF UD新ゴ Pr6N DB" panose="020B0600000000000000" pitchFamily="34" charset="-128"/>
                          <a:ea typeface="A P-OTF UD新ゴ Pr6N DB" panose="020B0600000000000000" pitchFamily="34" charset="-128"/>
                        </a:rPr>
                        <a:t>(FAX)</a:t>
                      </a:r>
                      <a:endParaRPr kumimoji="1" lang="ja-JP" altLang="en-US" sz="95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2">
                        <a:lumMod val="90000"/>
                      </a:schemeClr>
                    </a:solidFill>
                  </a:tcPr>
                </a:tc>
                <a:tc>
                  <a:txBody>
                    <a:bodyPr/>
                    <a:lstStyle/>
                    <a:p>
                      <a:endParaRPr kumimoji="1" lang="ja-JP" altLang="en-US" sz="120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178974121"/>
                  </a:ext>
                </a:extLst>
              </a:tr>
              <a:tr h="0">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担当者名</a:t>
                      </a: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2">
                        <a:lumMod val="90000"/>
                      </a:schemeClr>
                    </a:solidFill>
                  </a:tcPr>
                </a:tc>
                <a:tc gridSpan="2">
                  <a:txBody>
                    <a:bodyPr/>
                    <a:lstStyle/>
                    <a:p>
                      <a:endParaRPr kumimoji="1" lang="ja-JP" altLang="en-US" sz="160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a:txBody>
                    <a:bodyPr/>
                    <a:lstStyle/>
                    <a:p>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メールアドレス</a:t>
                      </a:r>
                      <a:endParaRPr kumimoji="1" lang="ja-JP" altLang="en-US" sz="100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2">
                        <a:lumMod val="90000"/>
                      </a:schemeClr>
                    </a:solidFill>
                  </a:tcPr>
                </a:tc>
                <a:tc>
                  <a:txBody>
                    <a:bodyPr/>
                    <a:lstStyle/>
                    <a:p>
                      <a:endParaRPr kumimoji="1" lang="ja-JP" altLang="en-US" sz="120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473567764"/>
                  </a:ext>
                </a:extLst>
              </a:tr>
            </a:tbl>
          </a:graphicData>
        </a:graphic>
      </p:graphicFrame>
      <p:sp>
        <p:nvSpPr>
          <p:cNvPr id="15" name="テキスト ボックス 14">
            <a:extLst>
              <a:ext uri="{FF2B5EF4-FFF2-40B4-BE49-F238E27FC236}">
                <a16:creationId xmlns:a16="http://schemas.microsoft.com/office/drawing/2014/main" id="{544CB946-14F5-C110-9DF9-4E86499CD088}"/>
              </a:ext>
            </a:extLst>
          </p:cNvPr>
          <p:cNvSpPr txBox="1"/>
          <p:nvPr/>
        </p:nvSpPr>
        <p:spPr>
          <a:xfrm>
            <a:off x="101599" y="867672"/>
            <a:ext cx="1441420" cy="215444"/>
          </a:xfrm>
          <a:prstGeom prst="rect">
            <a:avLst/>
          </a:prstGeom>
          <a:noFill/>
        </p:spPr>
        <p:txBody>
          <a:bodyPr wrap="none" tIns="0" bIns="0" rtlCol="0">
            <a:spAutoFit/>
          </a:bodyPr>
          <a:lstStyle/>
          <a:p>
            <a:r>
              <a:rPr kumimoji="1" lang="ja-JP" altLang="en-US" sz="1400" b="1" dirty="0">
                <a:latin typeface="A P-OTF UD新ゴ Pr6N M" panose="020B0500000000000000" pitchFamily="34" charset="-128"/>
                <a:ea typeface="A P-OTF UD新ゴ Pr6N M" panose="020B0500000000000000" pitchFamily="34" charset="-128"/>
              </a:rPr>
              <a:t>１　出展社情報</a:t>
            </a:r>
          </a:p>
        </p:txBody>
      </p:sp>
      <p:sp>
        <p:nvSpPr>
          <p:cNvPr id="16" name="テキスト ボックス 15">
            <a:extLst>
              <a:ext uri="{FF2B5EF4-FFF2-40B4-BE49-F238E27FC236}">
                <a16:creationId xmlns:a16="http://schemas.microsoft.com/office/drawing/2014/main" id="{66A65489-E417-8484-1781-4416063A7C84}"/>
              </a:ext>
            </a:extLst>
          </p:cNvPr>
          <p:cNvSpPr txBox="1"/>
          <p:nvPr/>
        </p:nvSpPr>
        <p:spPr>
          <a:xfrm>
            <a:off x="101599" y="2608972"/>
            <a:ext cx="2159566" cy="215444"/>
          </a:xfrm>
          <a:prstGeom prst="rect">
            <a:avLst/>
          </a:prstGeom>
          <a:noFill/>
        </p:spPr>
        <p:txBody>
          <a:bodyPr wrap="none" tIns="0" bIns="0" rtlCol="0">
            <a:spAutoFit/>
          </a:bodyPr>
          <a:lstStyle/>
          <a:p>
            <a:r>
              <a:rPr kumimoji="1" lang="ja-JP" altLang="en-US" sz="1400" b="1" dirty="0">
                <a:latin typeface="A P-OTF UD新ゴ Pr6N M" panose="020B0500000000000000" pitchFamily="34" charset="-128"/>
                <a:ea typeface="A P-OTF UD新ゴ Pr6N M" panose="020B0500000000000000" pitchFamily="34" charset="-128"/>
              </a:rPr>
              <a:t>２　請求先が異なる場合</a:t>
            </a:r>
          </a:p>
        </p:txBody>
      </p:sp>
      <p:graphicFrame>
        <p:nvGraphicFramePr>
          <p:cNvPr id="2" name="表 1">
            <a:extLst>
              <a:ext uri="{FF2B5EF4-FFF2-40B4-BE49-F238E27FC236}">
                <a16:creationId xmlns:a16="http://schemas.microsoft.com/office/drawing/2014/main" id="{5493AEE3-4490-DA29-E63D-8A9C16F58DC4}"/>
              </a:ext>
            </a:extLst>
          </p:cNvPr>
          <p:cNvGraphicFramePr>
            <a:graphicFrameLocks noGrp="1"/>
          </p:cNvGraphicFramePr>
          <p:nvPr>
            <p:extLst>
              <p:ext uri="{D42A27DB-BD31-4B8C-83A1-F6EECF244321}">
                <p14:modId xmlns:p14="http://schemas.microsoft.com/office/powerpoint/2010/main" val="3065824873"/>
              </p:ext>
            </p:extLst>
          </p:nvPr>
        </p:nvGraphicFramePr>
        <p:xfrm>
          <a:off x="225425" y="8985514"/>
          <a:ext cx="6407150" cy="803520"/>
        </p:xfrm>
        <a:graphic>
          <a:graphicData uri="http://schemas.openxmlformats.org/drawingml/2006/table">
            <a:tbl>
              <a:tblPr firstRow="1" bandRow="1">
                <a:tableStyleId>{5C22544A-7EE6-4342-B048-85BDC9FD1C3A}</a:tableStyleId>
              </a:tblPr>
              <a:tblGrid>
                <a:gridCol w="1136495">
                  <a:extLst>
                    <a:ext uri="{9D8B030D-6E8A-4147-A177-3AD203B41FA5}">
                      <a16:colId xmlns:a16="http://schemas.microsoft.com/office/drawing/2014/main" val="1346885655"/>
                    </a:ext>
                  </a:extLst>
                </a:gridCol>
                <a:gridCol w="5270655">
                  <a:extLst>
                    <a:ext uri="{9D8B030D-6E8A-4147-A177-3AD203B41FA5}">
                      <a16:colId xmlns:a16="http://schemas.microsoft.com/office/drawing/2014/main" val="1506013278"/>
                    </a:ext>
                  </a:extLst>
                </a:gridCol>
              </a:tblGrid>
              <a:tr h="0">
                <a:tc>
                  <a:txBody>
                    <a:bodyPr/>
                    <a:lstStyle/>
                    <a:p>
                      <a:pPr algn="ctr"/>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提出方法</a:t>
                      </a:r>
                    </a:p>
                  </a:txBody>
                  <a:tcPr marT="7200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a:txBody>
                    <a:bodyPr/>
                    <a:lstStyle/>
                    <a:p>
                      <a:pPr algn="l">
                        <a:spcBef>
                          <a:spcPts val="0"/>
                        </a:spcBef>
                      </a:pPr>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期日までに電子メールまたは</a:t>
                      </a:r>
                      <a:r>
                        <a:rPr kumimoji="1" lang="en-US" altLang="ja-JP" sz="1200" b="0" dirty="0">
                          <a:solidFill>
                            <a:schemeClr val="tx1"/>
                          </a:solidFill>
                          <a:latin typeface="A P-OTF UD新ゴ Pr6N DB" panose="020B0600000000000000" pitchFamily="34" charset="-128"/>
                          <a:ea typeface="A P-OTF UD新ゴ Pr6N DB" panose="020B0600000000000000" pitchFamily="34" charset="-128"/>
                        </a:rPr>
                        <a:t>FAX</a:t>
                      </a:r>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にてお送りください。</a:t>
                      </a:r>
                      <a:endParaRPr kumimoji="1" lang="en-US" altLang="ja-JP" sz="1200" b="0" dirty="0">
                        <a:solidFill>
                          <a:schemeClr val="tx1"/>
                        </a:solidFill>
                        <a:latin typeface="A P-OTF UD新ゴ Pr6N DB" panose="020B0600000000000000" pitchFamily="34" charset="-128"/>
                        <a:ea typeface="A P-OTF UD新ゴ Pr6N DB" panose="020B0600000000000000" pitchFamily="34" charset="-128"/>
                      </a:endParaRPr>
                    </a:p>
                    <a:p>
                      <a:pPr>
                        <a:spcBef>
                          <a:spcPts val="0"/>
                        </a:spcBef>
                      </a:pPr>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株式会社アクティオ</a:t>
                      </a:r>
                    </a:p>
                    <a:p>
                      <a:pPr>
                        <a:spcBef>
                          <a:spcPts val="0"/>
                        </a:spcBef>
                      </a:pPr>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担当：石塚</a:t>
                      </a:r>
                    </a:p>
                    <a:p>
                      <a:pPr>
                        <a:spcBef>
                          <a:spcPts val="0"/>
                        </a:spcBef>
                      </a:pPr>
                      <a:r>
                        <a:rPr kumimoji="1" lang="en-US" altLang="ja-JP" sz="1200" b="0" dirty="0">
                          <a:solidFill>
                            <a:schemeClr val="tx1"/>
                          </a:solidFill>
                          <a:latin typeface="A P-OTF UD新ゴ Pr6N DB" panose="020B0600000000000000" pitchFamily="34" charset="-128"/>
                          <a:ea typeface="A P-OTF UD新ゴ Pr6N DB" panose="020B0600000000000000" pitchFamily="34" charset="-128"/>
                        </a:rPr>
                        <a:t>FAX</a:t>
                      </a:r>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a:t>
                      </a:r>
                      <a:r>
                        <a:rPr kumimoji="1" lang="en-US" altLang="ja-JP" sz="1200" b="0" dirty="0">
                          <a:solidFill>
                            <a:schemeClr val="tx1"/>
                          </a:solidFill>
                          <a:latin typeface="A P-OTF UD新ゴ Pr6N DB" panose="020B0600000000000000" pitchFamily="34" charset="-128"/>
                          <a:ea typeface="A P-OTF UD新ゴ Pr6N DB" panose="020B0600000000000000" pitchFamily="34" charset="-128"/>
                        </a:rPr>
                        <a:t>03-6262-7436</a:t>
                      </a:r>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　電子メール  </a:t>
                      </a:r>
                      <a:r>
                        <a:rPr kumimoji="1" lang="en-US" altLang="ja-JP" sz="1200" b="0" dirty="0">
                          <a:solidFill>
                            <a:schemeClr val="tx1"/>
                          </a:solidFill>
                          <a:latin typeface="A P-OTF UD新ゴ Pr6N DB" panose="020B0600000000000000" pitchFamily="34" charset="-128"/>
                          <a:ea typeface="A P-OTF UD新ゴ Pr6N DB" panose="020B0600000000000000" pitchFamily="34" charset="-128"/>
                        </a:rPr>
                        <a:t>: ishizuka.j@jei-m.com</a:t>
                      </a:r>
                    </a:p>
                  </a:txBody>
                  <a:tcPr marT="7200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382331648"/>
                  </a:ext>
                </a:extLst>
              </a:tr>
            </a:tbl>
          </a:graphicData>
        </a:graphic>
      </p:graphicFrame>
    </p:spTree>
    <p:extLst>
      <p:ext uri="{BB962C8B-B14F-4D97-AF65-F5344CB8AC3E}">
        <p14:creationId xmlns:p14="http://schemas.microsoft.com/office/powerpoint/2010/main" val="346035322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F684155A-21A8-48B0-86AB-78186FB78BF2}"/>
              </a:ext>
            </a:extLst>
          </p:cNvPr>
          <p:cNvSpPr txBox="1"/>
          <p:nvPr/>
        </p:nvSpPr>
        <p:spPr>
          <a:xfrm>
            <a:off x="188260" y="109816"/>
            <a:ext cx="2031325" cy="369332"/>
          </a:xfrm>
          <a:prstGeom prst="rect">
            <a:avLst/>
          </a:prstGeom>
          <a:noFill/>
        </p:spPr>
        <p:txBody>
          <a:bodyPr wrap="none" rtlCol="0">
            <a:spAutoFit/>
          </a:bodyPr>
          <a:lstStyle/>
          <a:p>
            <a:r>
              <a:rPr kumimoji="1" lang="ja-JP" altLang="en-US" dirty="0">
                <a:latin typeface="A P-OTF UD新ゴ Pr6N DB" panose="020B0600000000000000" pitchFamily="34" charset="-128"/>
                <a:ea typeface="A P-OTF UD新ゴ Pr6N DB" panose="020B0600000000000000" pitchFamily="34" charset="-128"/>
              </a:rPr>
              <a:t>軽油・灯油申込書</a:t>
            </a:r>
          </a:p>
        </p:txBody>
      </p:sp>
      <p:sp>
        <p:nvSpPr>
          <p:cNvPr id="7" name="テキスト ボックス 6">
            <a:extLst>
              <a:ext uri="{FF2B5EF4-FFF2-40B4-BE49-F238E27FC236}">
                <a16:creationId xmlns:a16="http://schemas.microsoft.com/office/drawing/2014/main" id="{9D4C7B4B-D835-D042-098B-368B79E806B1}"/>
              </a:ext>
            </a:extLst>
          </p:cNvPr>
          <p:cNvSpPr txBox="1"/>
          <p:nvPr/>
        </p:nvSpPr>
        <p:spPr>
          <a:xfrm>
            <a:off x="101599" y="4371069"/>
            <a:ext cx="1261884" cy="215444"/>
          </a:xfrm>
          <a:prstGeom prst="rect">
            <a:avLst/>
          </a:prstGeom>
          <a:noFill/>
        </p:spPr>
        <p:txBody>
          <a:bodyPr wrap="none" tIns="0" bIns="0" rtlCol="0">
            <a:spAutoFit/>
          </a:bodyPr>
          <a:lstStyle/>
          <a:p>
            <a:r>
              <a:rPr kumimoji="1" lang="ja-JP" altLang="en-US" sz="1400" b="1" dirty="0">
                <a:latin typeface="A P-OTF UD新ゴ Pr6N M" panose="020B0500000000000000" pitchFamily="34" charset="-128"/>
                <a:ea typeface="A P-OTF UD新ゴ Pr6N M" panose="020B0500000000000000" pitchFamily="34" charset="-128"/>
              </a:rPr>
              <a:t>３　注文内容</a:t>
            </a:r>
          </a:p>
        </p:txBody>
      </p:sp>
      <p:sp>
        <p:nvSpPr>
          <p:cNvPr id="3" name="テキスト ボックス 2">
            <a:extLst>
              <a:ext uri="{FF2B5EF4-FFF2-40B4-BE49-F238E27FC236}">
                <a16:creationId xmlns:a16="http://schemas.microsoft.com/office/drawing/2014/main" id="{D9ECE015-9192-4289-E4C5-DAB3F56BD5A0}"/>
              </a:ext>
            </a:extLst>
          </p:cNvPr>
          <p:cNvSpPr txBox="1"/>
          <p:nvPr/>
        </p:nvSpPr>
        <p:spPr>
          <a:xfrm>
            <a:off x="188260" y="7349775"/>
            <a:ext cx="6407151" cy="442035"/>
          </a:xfrm>
          <a:prstGeom prst="rect">
            <a:avLst/>
          </a:prstGeom>
          <a:noFill/>
          <a:ln>
            <a:solidFill>
              <a:schemeClr val="tx1"/>
            </a:solidFill>
          </a:ln>
        </p:spPr>
        <p:txBody>
          <a:bodyPr wrap="square" lIns="72000" tIns="72000" rIns="72000" bIns="0" rtlCol="0">
            <a:spAutoFit/>
          </a:bodyPr>
          <a:lstStyle/>
          <a:p>
            <a:r>
              <a:rPr kumimoji="1" lang="ja-JP" altLang="en-US" sz="1200" dirty="0">
                <a:latin typeface="A P-OTF UD新ゴ Pr6N M" panose="020B0500000000000000" pitchFamily="34" charset="-128"/>
                <a:ea typeface="A P-OTF UD新ゴ Pr6N M" panose="020B0500000000000000" pitchFamily="34" charset="-128"/>
              </a:rPr>
              <a:t>当日、燃料給油時にお立合いいただく方は、出展者情報に記載のご担当者である必要はありませんが、給油量の確認と請求内容の承認をいただける立場の方をお願いします。</a:t>
            </a:r>
          </a:p>
        </p:txBody>
      </p:sp>
      <p:graphicFrame>
        <p:nvGraphicFramePr>
          <p:cNvPr id="5" name="表 7">
            <a:extLst>
              <a:ext uri="{FF2B5EF4-FFF2-40B4-BE49-F238E27FC236}">
                <a16:creationId xmlns:a16="http://schemas.microsoft.com/office/drawing/2014/main" id="{E291B9EB-A52C-54D0-14AA-BF38B79A7C7A}"/>
              </a:ext>
            </a:extLst>
          </p:cNvPr>
          <p:cNvGraphicFramePr>
            <a:graphicFrameLocks noGrp="1"/>
          </p:cNvGraphicFramePr>
          <p:nvPr>
            <p:extLst>
              <p:ext uri="{D42A27DB-BD31-4B8C-83A1-F6EECF244321}">
                <p14:modId xmlns:p14="http://schemas.microsoft.com/office/powerpoint/2010/main" val="689605825"/>
              </p:ext>
            </p:extLst>
          </p:nvPr>
        </p:nvGraphicFramePr>
        <p:xfrm>
          <a:off x="3700663" y="537426"/>
          <a:ext cx="2921000" cy="315840"/>
        </p:xfrm>
        <a:graphic>
          <a:graphicData uri="http://schemas.openxmlformats.org/drawingml/2006/table">
            <a:tbl>
              <a:tblPr firstRow="1" bandRow="1">
                <a:tableStyleId>{5C22544A-7EE6-4342-B048-85BDC9FD1C3A}</a:tableStyleId>
              </a:tblPr>
              <a:tblGrid>
                <a:gridCol w="1155700">
                  <a:extLst>
                    <a:ext uri="{9D8B030D-6E8A-4147-A177-3AD203B41FA5}">
                      <a16:colId xmlns:a16="http://schemas.microsoft.com/office/drawing/2014/main" val="1346885655"/>
                    </a:ext>
                  </a:extLst>
                </a:gridCol>
                <a:gridCol w="1765300">
                  <a:extLst>
                    <a:ext uri="{9D8B030D-6E8A-4147-A177-3AD203B41FA5}">
                      <a16:colId xmlns:a16="http://schemas.microsoft.com/office/drawing/2014/main" val="1506013278"/>
                    </a:ext>
                  </a:extLst>
                </a:gridCol>
              </a:tblGrid>
              <a:tr h="307021">
                <a:tc>
                  <a:txBody>
                    <a:bodyPr/>
                    <a:lstStyle/>
                    <a:p>
                      <a:pPr algn="ctr"/>
                      <a:r>
                        <a:rPr kumimoji="1" lang="ja-JP" altLang="en-US" sz="1600" b="0" dirty="0">
                          <a:solidFill>
                            <a:schemeClr val="tx1"/>
                          </a:solidFill>
                          <a:latin typeface="A P-OTF UD新ゴ Pr6N DB" panose="020B0600000000000000" pitchFamily="34" charset="-128"/>
                          <a:ea typeface="A P-OTF UD新ゴ Pr6N DB" panose="020B0600000000000000" pitchFamily="34" charset="-128"/>
                        </a:rPr>
                        <a:t>提出期限</a:t>
                      </a:r>
                    </a:p>
                  </a:txBody>
                  <a:tcPr marT="7200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2">
                        <a:lumMod val="90000"/>
                      </a:schemeClr>
                    </a:solidFill>
                  </a:tcPr>
                </a:tc>
                <a:tc>
                  <a:txBody>
                    <a:bodyPr/>
                    <a:lstStyle/>
                    <a:p>
                      <a:pPr algn="ctr"/>
                      <a:r>
                        <a:rPr kumimoji="1" lang="en-US" altLang="ja-JP" sz="1600" b="0" dirty="0">
                          <a:solidFill>
                            <a:schemeClr val="tx1"/>
                          </a:solidFill>
                          <a:latin typeface="A P-OTF UD新ゴ Pr6N DB" panose="020B0600000000000000" pitchFamily="34" charset="-128"/>
                          <a:ea typeface="A P-OTF UD新ゴ Pr6N DB" panose="020B0600000000000000" pitchFamily="34" charset="-128"/>
                        </a:rPr>
                        <a:t>9</a:t>
                      </a:r>
                      <a:r>
                        <a:rPr kumimoji="1" lang="ja-JP" altLang="en-US" sz="1600" b="0" dirty="0">
                          <a:solidFill>
                            <a:schemeClr val="tx1"/>
                          </a:solidFill>
                          <a:latin typeface="A P-OTF UD新ゴ Pr6N DB" panose="020B0600000000000000" pitchFamily="34" charset="-128"/>
                          <a:ea typeface="A P-OTF UD新ゴ Pr6N DB" panose="020B0600000000000000" pitchFamily="34" charset="-128"/>
                        </a:rPr>
                        <a:t>月</a:t>
                      </a:r>
                      <a:r>
                        <a:rPr kumimoji="1" lang="en-US" altLang="ja-JP" sz="1600" b="0" dirty="0">
                          <a:solidFill>
                            <a:schemeClr val="tx1"/>
                          </a:solidFill>
                          <a:latin typeface="A P-OTF UD新ゴ Pr6N DB" panose="020B0600000000000000" pitchFamily="34" charset="-128"/>
                          <a:ea typeface="A P-OTF UD新ゴ Pr6N DB" panose="020B0600000000000000" pitchFamily="34" charset="-128"/>
                        </a:rPr>
                        <a:t>26</a:t>
                      </a:r>
                      <a:r>
                        <a:rPr kumimoji="1" lang="ja-JP" altLang="en-US" sz="1600" b="0" dirty="0">
                          <a:solidFill>
                            <a:schemeClr val="tx1"/>
                          </a:solidFill>
                          <a:latin typeface="A P-OTF UD新ゴ Pr6N DB" panose="020B0600000000000000" pitchFamily="34" charset="-128"/>
                          <a:ea typeface="A P-OTF UD新ゴ Pr6N DB" panose="020B0600000000000000" pitchFamily="34" charset="-128"/>
                        </a:rPr>
                        <a:t>日（木）</a:t>
                      </a:r>
                    </a:p>
                  </a:txBody>
                  <a:tcPr marT="7200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382331648"/>
                  </a:ext>
                </a:extLst>
              </a:tr>
            </a:tbl>
          </a:graphicData>
        </a:graphic>
      </p:graphicFrame>
      <p:sp>
        <p:nvSpPr>
          <p:cNvPr id="13" name="スライド番号プレースホルダー 1">
            <a:extLst>
              <a:ext uri="{FF2B5EF4-FFF2-40B4-BE49-F238E27FC236}">
                <a16:creationId xmlns:a16="http://schemas.microsoft.com/office/drawing/2014/main" id="{0CDBE6AC-982C-04FF-079C-FA959535FF0C}"/>
              </a:ext>
            </a:extLst>
          </p:cNvPr>
          <p:cNvSpPr>
            <a:spLocks noGrp="1"/>
          </p:cNvSpPr>
          <p:nvPr>
            <p:ph type="sldNum" sz="quarter" idx="12"/>
          </p:nvPr>
        </p:nvSpPr>
        <p:spPr>
          <a:xfrm>
            <a:off x="6439239" y="196028"/>
            <a:ext cx="354584" cy="276999"/>
          </a:xfrm>
        </p:spPr>
        <p:txBody>
          <a:bodyPr/>
          <a:lstStyle/>
          <a:p>
            <a:r>
              <a:rPr kumimoji="1" lang="en-US" altLang="ja-JP" sz="1200" dirty="0">
                <a:solidFill>
                  <a:schemeClr val="tx1"/>
                </a:solidFill>
              </a:rPr>
              <a:t>47</a:t>
            </a:r>
            <a:endParaRPr kumimoji="1" lang="ja-JP" altLang="en-US" sz="1200" dirty="0">
              <a:solidFill>
                <a:schemeClr val="tx1"/>
              </a:solidFill>
            </a:endParaRPr>
          </a:p>
        </p:txBody>
      </p:sp>
      <p:graphicFrame>
        <p:nvGraphicFramePr>
          <p:cNvPr id="2" name="表 1">
            <a:extLst>
              <a:ext uri="{FF2B5EF4-FFF2-40B4-BE49-F238E27FC236}">
                <a16:creationId xmlns:a16="http://schemas.microsoft.com/office/drawing/2014/main" id="{09FBD4F1-D382-C925-30DC-D8E8C814305C}"/>
              </a:ext>
            </a:extLst>
          </p:cNvPr>
          <p:cNvGraphicFramePr>
            <a:graphicFrameLocks noGrp="1"/>
          </p:cNvGraphicFramePr>
          <p:nvPr>
            <p:extLst>
              <p:ext uri="{D42A27DB-BD31-4B8C-83A1-F6EECF244321}">
                <p14:modId xmlns:p14="http://schemas.microsoft.com/office/powerpoint/2010/main" val="3170879954"/>
              </p:ext>
            </p:extLst>
          </p:nvPr>
        </p:nvGraphicFramePr>
        <p:xfrm>
          <a:off x="225423" y="2842803"/>
          <a:ext cx="6407151" cy="1385280"/>
        </p:xfrm>
        <a:graphic>
          <a:graphicData uri="http://schemas.openxmlformats.org/drawingml/2006/table">
            <a:tbl>
              <a:tblPr firstRow="1" bandRow="1">
                <a:tableStyleId>{5C22544A-7EE6-4342-B048-85BDC9FD1C3A}</a:tableStyleId>
              </a:tblPr>
              <a:tblGrid>
                <a:gridCol w="1134733">
                  <a:extLst>
                    <a:ext uri="{9D8B030D-6E8A-4147-A177-3AD203B41FA5}">
                      <a16:colId xmlns:a16="http://schemas.microsoft.com/office/drawing/2014/main" val="2543251354"/>
                    </a:ext>
                  </a:extLst>
                </a:gridCol>
                <a:gridCol w="2018664">
                  <a:extLst>
                    <a:ext uri="{9D8B030D-6E8A-4147-A177-3AD203B41FA5}">
                      <a16:colId xmlns:a16="http://schemas.microsoft.com/office/drawing/2014/main" val="2263179095"/>
                    </a:ext>
                  </a:extLst>
                </a:gridCol>
                <a:gridCol w="1238616">
                  <a:extLst>
                    <a:ext uri="{9D8B030D-6E8A-4147-A177-3AD203B41FA5}">
                      <a16:colId xmlns:a16="http://schemas.microsoft.com/office/drawing/2014/main" val="3687348748"/>
                    </a:ext>
                  </a:extLst>
                </a:gridCol>
                <a:gridCol w="2015138">
                  <a:extLst>
                    <a:ext uri="{9D8B030D-6E8A-4147-A177-3AD203B41FA5}">
                      <a16:colId xmlns:a16="http://schemas.microsoft.com/office/drawing/2014/main" val="3480470527"/>
                    </a:ext>
                  </a:extLst>
                </a:gridCol>
              </a:tblGrid>
              <a:tr h="261876">
                <a:tc>
                  <a:txBody>
                    <a:bodyPr/>
                    <a:lstStyle/>
                    <a:p>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社名</a:t>
                      </a: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2">
                        <a:lumMod val="90000"/>
                      </a:schemeClr>
                    </a:solidFill>
                  </a:tcPr>
                </a:tc>
                <a:tc gridSpan="3">
                  <a:txBody>
                    <a:bodyPr/>
                    <a:lstStyle/>
                    <a:p>
                      <a:endParaRPr kumimoji="1" lang="en-US" altLang="ja-JP" sz="1200" b="0" dirty="0">
                        <a:solidFill>
                          <a:schemeClr val="tx1"/>
                        </a:solidFill>
                        <a:latin typeface="A P-OTF UD新ゴ Pr6N DB" panose="020B0600000000000000" pitchFamily="34" charset="-128"/>
                        <a:ea typeface="A P-OTF UD新ゴ Pr6N DB" panose="020B0600000000000000" pitchFamily="34" charset="-128"/>
                      </a:endParaRPr>
                    </a:p>
                    <a:p>
                      <a:endParaRPr kumimoji="1" lang="ja-JP" altLang="en-US" sz="120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3215521385"/>
                  </a:ext>
                </a:extLst>
              </a:tr>
              <a:tr h="261876">
                <a:tc>
                  <a:txBody>
                    <a:bodyPr/>
                    <a:lstStyle/>
                    <a:p>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住所</a:t>
                      </a: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2">
                        <a:lumMod val="90000"/>
                      </a:schemeClr>
                    </a:solidFill>
                  </a:tcPr>
                </a:tc>
                <a:tc gridSpan="3">
                  <a:txBody>
                    <a:bodyPr/>
                    <a:lstStyle/>
                    <a:p>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a:t>
                      </a:r>
                      <a:r>
                        <a:rPr kumimoji="1" lang="ja-JP" altLang="en-US" sz="1600" b="0" dirty="0">
                          <a:solidFill>
                            <a:schemeClr val="tx1"/>
                          </a:solidFill>
                          <a:latin typeface="A P-OTF UD新ゴ Pr6N DB" panose="020B0600000000000000" pitchFamily="34" charset="-128"/>
                          <a:ea typeface="A P-OTF UD新ゴ Pr6N DB" panose="020B0600000000000000" pitchFamily="34" charset="-128"/>
                        </a:rPr>
                        <a:t>　</a:t>
                      </a:r>
                      <a:endParaRPr kumimoji="1" lang="en-US" altLang="ja-JP" sz="120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4288058440"/>
                  </a:ext>
                </a:extLst>
              </a:tr>
              <a:tr h="0">
                <a:tc>
                  <a:txBody>
                    <a:bodyPr/>
                    <a:lstStyle/>
                    <a:p>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部署</a:t>
                      </a: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2">
                        <a:lumMod val="90000"/>
                      </a:schemeClr>
                    </a:solidFill>
                  </a:tcPr>
                </a:tc>
                <a:tc>
                  <a:txBody>
                    <a:bodyPr/>
                    <a:lstStyle/>
                    <a:p>
                      <a:endParaRPr kumimoji="1" lang="ja-JP" altLang="en-US" sz="160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r>
                        <a:rPr kumimoji="1" lang="en-US" altLang="ja-JP" sz="1200" b="0" dirty="0">
                          <a:solidFill>
                            <a:schemeClr val="tx1"/>
                          </a:solidFill>
                          <a:latin typeface="A P-OTF UD新ゴ Pr6N DB" panose="020B0600000000000000" pitchFamily="34" charset="-128"/>
                          <a:ea typeface="A P-OTF UD新ゴ Pr6N DB" panose="020B0600000000000000" pitchFamily="34" charset="-128"/>
                        </a:rPr>
                        <a:t>TEL</a:t>
                      </a:r>
                      <a:endParaRPr kumimoji="1" lang="ja-JP" altLang="en-US" sz="120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2">
                        <a:lumMod val="90000"/>
                      </a:schemeClr>
                    </a:solidFill>
                  </a:tcPr>
                </a:tc>
                <a:tc>
                  <a:txBody>
                    <a:bodyPr/>
                    <a:lstStyle/>
                    <a:p>
                      <a:endParaRPr kumimoji="1" lang="en-US" altLang="ja-JP" sz="120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178974121"/>
                  </a:ext>
                </a:extLst>
              </a:tr>
              <a:tr h="261876">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担当者名</a:t>
                      </a: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2">
                        <a:lumMod val="90000"/>
                      </a:schemeClr>
                    </a:solidFill>
                  </a:tcPr>
                </a:tc>
                <a:tc>
                  <a:txBody>
                    <a:bodyPr/>
                    <a:lstStyle/>
                    <a:p>
                      <a:endParaRPr kumimoji="1" lang="ja-JP" altLang="en-US" sz="160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メールアドレス</a:t>
                      </a: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2">
                        <a:lumMod val="90000"/>
                      </a:schemeClr>
                    </a:solidFill>
                  </a:tcPr>
                </a:tc>
                <a:tc>
                  <a:txBody>
                    <a:bodyPr/>
                    <a:lstStyle/>
                    <a:p>
                      <a:endParaRPr kumimoji="1" lang="ja-JP" altLang="en-US" sz="120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473567764"/>
                  </a:ext>
                </a:extLst>
              </a:tr>
            </a:tbl>
          </a:graphicData>
        </a:graphic>
      </p:graphicFrame>
      <p:graphicFrame>
        <p:nvGraphicFramePr>
          <p:cNvPr id="6" name="表 5">
            <a:extLst>
              <a:ext uri="{FF2B5EF4-FFF2-40B4-BE49-F238E27FC236}">
                <a16:creationId xmlns:a16="http://schemas.microsoft.com/office/drawing/2014/main" id="{7E8A1E71-1E76-64EC-58F7-FEB4D78B2941}"/>
              </a:ext>
            </a:extLst>
          </p:cNvPr>
          <p:cNvGraphicFramePr>
            <a:graphicFrameLocks noGrp="1"/>
          </p:cNvGraphicFramePr>
          <p:nvPr>
            <p:extLst>
              <p:ext uri="{D42A27DB-BD31-4B8C-83A1-F6EECF244321}">
                <p14:modId xmlns:p14="http://schemas.microsoft.com/office/powerpoint/2010/main" val="3293525985"/>
              </p:ext>
            </p:extLst>
          </p:nvPr>
        </p:nvGraphicFramePr>
        <p:xfrm>
          <a:off x="225426" y="1097088"/>
          <a:ext cx="6407149" cy="1385280"/>
        </p:xfrm>
        <a:graphic>
          <a:graphicData uri="http://schemas.openxmlformats.org/drawingml/2006/table">
            <a:tbl>
              <a:tblPr firstRow="1" bandRow="1">
                <a:tableStyleId>{5C22544A-7EE6-4342-B048-85BDC9FD1C3A}</a:tableStyleId>
              </a:tblPr>
              <a:tblGrid>
                <a:gridCol w="1135072">
                  <a:extLst>
                    <a:ext uri="{9D8B030D-6E8A-4147-A177-3AD203B41FA5}">
                      <a16:colId xmlns:a16="http://schemas.microsoft.com/office/drawing/2014/main" val="2543251354"/>
                    </a:ext>
                  </a:extLst>
                </a:gridCol>
                <a:gridCol w="916025">
                  <a:extLst>
                    <a:ext uri="{9D8B030D-6E8A-4147-A177-3AD203B41FA5}">
                      <a16:colId xmlns:a16="http://schemas.microsoft.com/office/drawing/2014/main" val="2263179095"/>
                    </a:ext>
                  </a:extLst>
                </a:gridCol>
                <a:gridCol w="1102476">
                  <a:extLst>
                    <a:ext uri="{9D8B030D-6E8A-4147-A177-3AD203B41FA5}">
                      <a16:colId xmlns:a16="http://schemas.microsoft.com/office/drawing/2014/main" val="4271937695"/>
                    </a:ext>
                  </a:extLst>
                </a:gridCol>
                <a:gridCol w="1244117">
                  <a:extLst>
                    <a:ext uri="{9D8B030D-6E8A-4147-A177-3AD203B41FA5}">
                      <a16:colId xmlns:a16="http://schemas.microsoft.com/office/drawing/2014/main" val="1071034422"/>
                    </a:ext>
                  </a:extLst>
                </a:gridCol>
                <a:gridCol w="2009459">
                  <a:extLst>
                    <a:ext uri="{9D8B030D-6E8A-4147-A177-3AD203B41FA5}">
                      <a16:colId xmlns:a16="http://schemas.microsoft.com/office/drawing/2014/main" val="3480470527"/>
                    </a:ext>
                  </a:extLst>
                </a:gridCol>
              </a:tblGrid>
              <a:tr h="0">
                <a:tc>
                  <a:txBody>
                    <a:bodyPr/>
                    <a:lstStyle/>
                    <a:p>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受付番号</a:t>
                      </a:r>
                      <a:endParaRPr kumimoji="1" lang="en-US" altLang="ja-JP" sz="1200" b="0" dirty="0">
                        <a:solidFill>
                          <a:schemeClr val="tx1"/>
                        </a:solidFill>
                        <a:latin typeface="A P-OTF UD新ゴ Pr6N DB" panose="020B0600000000000000" pitchFamily="34" charset="-128"/>
                        <a:ea typeface="A P-OTF UD新ゴ Pr6N DB" panose="020B0600000000000000" pitchFamily="34" charset="-128"/>
                      </a:endParaRPr>
                    </a:p>
                    <a:p>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（ブース）</a:t>
                      </a: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2">
                        <a:lumMod val="90000"/>
                      </a:schemeClr>
                    </a:solidFill>
                  </a:tcPr>
                </a:tc>
                <a:tc>
                  <a:txBody>
                    <a:bodyPr/>
                    <a:lstStyle/>
                    <a:p>
                      <a:endParaRPr kumimoji="1" lang="ja-JP" altLang="en-US" sz="120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出展社名</a:t>
                      </a: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2">
                        <a:lumMod val="90000"/>
                      </a:schemeClr>
                    </a:solidFill>
                  </a:tcPr>
                </a:tc>
                <a:tc gridSpan="2">
                  <a:txBody>
                    <a:bodyPr/>
                    <a:lstStyle/>
                    <a:p>
                      <a:endParaRPr kumimoji="1" lang="ja-JP" altLang="en-US" sz="1200" b="0" dirty="0">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136174573"/>
                  </a:ext>
                </a:extLst>
              </a:tr>
              <a:tr h="147648">
                <a:tc>
                  <a:txBody>
                    <a:bodyPr/>
                    <a:lstStyle/>
                    <a:p>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住所</a:t>
                      </a:r>
                      <a:endParaRPr kumimoji="1" lang="en-US" altLang="ja-JP" sz="120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2">
                        <a:lumMod val="90000"/>
                      </a:schemeClr>
                    </a:solidFill>
                  </a:tcPr>
                </a:tc>
                <a:tc gridSpan="4">
                  <a:txBody>
                    <a:bodyPr/>
                    <a:lstStyle/>
                    <a:p>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a:t>
                      </a:r>
                      <a:r>
                        <a:rPr kumimoji="1" lang="ja-JP" altLang="en-US" sz="1600" b="0" dirty="0">
                          <a:solidFill>
                            <a:schemeClr val="tx1"/>
                          </a:solidFill>
                          <a:latin typeface="A P-OTF UD新ゴ Pr6N DB" panose="020B0600000000000000" pitchFamily="34" charset="-128"/>
                          <a:ea typeface="A P-OTF UD新ゴ Pr6N DB" panose="020B0600000000000000" pitchFamily="34" charset="-128"/>
                        </a:rPr>
                        <a:t>　</a:t>
                      </a:r>
                      <a:endParaRPr kumimoji="1" lang="en-US" altLang="ja-JP" sz="120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4288058440"/>
                  </a:ext>
                </a:extLst>
              </a:tr>
              <a:tr h="0">
                <a:tc>
                  <a:txBody>
                    <a:bodyPr/>
                    <a:lstStyle/>
                    <a:p>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部署</a:t>
                      </a:r>
                      <a:endParaRPr kumimoji="1" lang="en-US" altLang="ja-JP" sz="120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2">
                        <a:lumMod val="90000"/>
                      </a:schemeClr>
                    </a:solidFill>
                  </a:tcPr>
                </a:tc>
                <a:tc gridSpan="2">
                  <a:txBody>
                    <a:bodyPr/>
                    <a:lstStyle/>
                    <a:p>
                      <a:endParaRPr kumimoji="1" lang="ja-JP" altLang="en-US" sz="160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a:txBody>
                    <a:bodyPr/>
                    <a:lstStyle/>
                    <a:p>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電話番号</a:t>
                      </a:r>
                      <a:r>
                        <a:rPr kumimoji="1" lang="en-US" altLang="ja-JP" sz="1200" b="0" dirty="0">
                          <a:solidFill>
                            <a:schemeClr val="tx1"/>
                          </a:solidFill>
                          <a:latin typeface="A P-OTF UD新ゴ Pr6N DB" panose="020B0600000000000000" pitchFamily="34" charset="-128"/>
                          <a:ea typeface="A P-OTF UD新ゴ Pr6N DB" panose="020B0600000000000000" pitchFamily="34" charset="-128"/>
                        </a:rPr>
                        <a:t>(FAX)</a:t>
                      </a:r>
                      <a:endParaRPr kumimoji="1" lang="ja-JP" altLang="en-US" sz="95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2">
                        <a:lumMod val="90000"/>
                      </a:schemeClr>
                    </a:solidFill>
                  </a:tcPr>
                </a:tc>
                <a:tc>
                  <a:txBody>
                    <a:bodyPr/>
                    <a:lstStyle/>
                    <a:p>
                      <a:endParaRPr kumimoji="1" lang="ja-JP" altLang="en-US" sz="120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178974121"/>
                  </a:ext>
                </a:extLst>
              </a:tr>
              <a:tr h="0">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担当者名</a:t>
                      </a: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2">
                        <a:lumMod val="90000"/>
                      </a:schemeClr>
                    </a:solidFill>
                  </a:tcPr>
                </a:tc>
                <a:tc gridSpan="2">
                  <a:txBody>
                    <a:bodyPr/>
                    <a:lstStyle/>
                    <a:p>
                      <a:endParaRPr kumimoji="1" lang="ja-JP" altLang="en-US" sz="160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a:txBody>
                    <a:bodyPr/>
                    <a:lstStyle/>
                    <a:p>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メールアドレス</a:t>
                      </a:r>
                      <a:endParaRPr kumimoji="1" lang="ja-JP" altLang="en-US" sz="100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2">
                        <a:lumMod val="90000"/>
                      </a:schemeClr>
                    </a:solidFill>
                  </a:tcPr>
                </a:tc>
                <a:tc>
                  <a:txBody>
                    <a:bodyPr/>
                    <a:lstStyle/>
                    <a:p>
                      <a:endParaRPr kumimoji="1" lang="ja-JP" altLang="en-US" sz="120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473567764"/>
                  </a:ext>
                </a:extLst>
              </a:tr>
            </a:tbl>
          </a:graphicData>
        </a:graphic>
      </p:graphicFrame>
      <p:sp>
        <p:nvSpPr>
          <p:cNvPr id="8" name="テキスト ボックス 7">
            <a:extLst>
              <a:ext uri="{FF2B5EF4-FFF2-40B4-BE49-F238E27FC236}">
                <a16:creationId xmlns:a16="http://schemas.microsoft.com/office/drawing/2014/main" id="{6078FF9B-191C-DFCF-C708-DA283056ED4F}"/>
              </a:ext>
            </a:extLst>
          </p:cNvPr>
          <p:cNvSpPr txBox="1"/>
          <p:nvPr/>
        </p:nvSpPr>
        <p:spPr>
          <a:xfrm>
            <a:off x="101599" y="867672"/>
            <a:ext cx="1441420" cy="215444"/>
          </a:xfrm>
          <a:prstGeom prst="rect">
            <a:avLst/>
          </a:prstGeom>
          <a:noFill/>
        </p:spPr>
        <p:txBody>
          <a:bodyPr wrap="none" tIns="0" bIns="0" rtlCol="0">
            <a:spAutoFit/>
          </a:bodyPr>
          <a:lstStyle/>
          <a:p>
            <a:r>
              <a:rPr kumimoji="1" lang="ja-JP" altLang="en-US" sz="1400" b="1" dirty="0">
                <a:latin typeface="A P-OTF UD新ゴ Pr6N M" panose="020B0500000000000000" pitchFamily="34" charset="-128"/>
                <a:ea typeface="A P-OTF UD新ゴ Pr6N M" panose="020B0500000000000000" pitchFamily="34" charset="-128"/>
              </a:rPr>
              <a:t>１　出展社情報</a:t>
            </a:r>
          </a:p>
        </p:txBody>
      </p:sp>
      <p:sp>
        <p:nvSpPr>
          <p:cNvPr id="11" name="テキスト ボックス 10">
            <a:extLst>
              <a:ext uri="{FF2B5EF4-FFF2-40B4-BE49-F238E27FC236}">
                <a16:creationId xmlns:a16="http://schemas.microsoft.com/office/drawing/2014/main" id="{8B80A60B-CC42-E3A0-45F9-4DD635C98402}"/>
              </a:ext>
            </a:extLst>
          </p:cNvPr>
          <p:cNvSpPr txBox="1"/>
          <p:nvPr/>
        </p:nvSpPr>
        <p:spPr>
          <a:xfrm>
            <a:off x="101599" y="2608972"/>
            <a:ext cx="2159566" cy="215444"/>
          </a:xfrm>
          <a:prstGeom prst="rect">
            <a:avLst/>
          </a:prstGeom>
          <a:noFill/>
        </p:spPr>
        <p:txBody>
          <a:bodyPr wrap="none" tIns="0" bIns="0" rtlCol="0">
            <a:spAutoFit/>
          </a:bodyPr>
          <a:lstStyle/>
          <a:p>
            <a:r>
              <a:rPr kumimoji="1" lang="ja-JP" altLang="en-US" sz="1400" b="1" dirty="0">
                <a:latin typeface="A P-OTF UD新ゴ Pr6N M" panose="020B0500000000000000" pitchFamily="34" charset="-128"/>
                <a:ea typeface="A P-OTF UD新ゴ Pr6N M" panose="020B0500000000000000" pitchFamily="34" charset="-128"/>
              </a:rPr>
              <a:t>２　請求先が異なる場合</a:t>
            </a:r>
          </a:p>
        </p:txBody>
      </p:sp>
      <p:graphicFrame>
        <p:nvGraphicFramePr>
          <p:cNvPr id="14" name="表 13">
            <a:extLst>
              <a:ext uri="{FF2B5EF4-FFF2-40B4-BE49-F238E27FC236}">
                <a16:creationId xmlns:a16="http://schemas.microsoft.com/office/drawing/2014/main" id="{F2BD4E0C-DE5B-36F6-51F4-AF2B07E6AA65}"/>
              </a:ext>
            </a:extLst>
          </p:cNvPr>
          <p:cNvGraphicFramePr>
            <a:graphicFrameLocks noGrp="1"/>
          </p:cNvGraphicFramePr>
          <p:nvPr>
            <p:extLst>
              <p:ext uri="{D42A27DB-BD31-4B8C-83A1-F6EECF244321}">
                <p14:modId xmlns:p14="http://schemas.microsoft.com/office/powerpoint/2010/main" val="3065824873"/>
              </p:ext>
            </p:extLst>
          </p:nvPr>
        </p:nvGraphicFramePr>
        <p:xfrm>
          <a:off x="225425" y="8985514"/>
          <a:ext cx="6407150" cy="803520"/>
        </p:xfrm>
        <a:graphic>
          <a:graphicData uri="http://schemas.openxmlformats.org/drawingml/2006/table">
            <a:tbl>
              <a:tblPr firstRow="1" bandRow="1">
                <a:tableStyleId>{5C22544A-7EE6-4342-B048-85BDC9FD1C3A}</a:tableStyleId>
              </a:tblPr>
              <a:tblGrid>
                <a:gridCol w="1136495">
                  <a:extLst>
                    <a:ext uri="{9D8B030D-6E8A-4147-A177-3AD203B41FA5}">
                      <a16:colId xmlns:a16="http://schemas.microsoft.com/office/drawing/2014/main" val="1346885655"/>
                    </a:ext>
                  </a:extLst>
                </a:gridCol>
                <a:gridCol w="5270655">
                  <a:extLst>
                    <a:ext uri="{9D8B030D-6E8A-4147-A177-3AD203B41FA5}">
                      <a16:colId xmlns:a16="http://schemas.microsoft.com/office/drawing/2014/main" val="1506013278"/>
                    </a:ext>
                  </a:extLst>
                </a:gridCol>
              </a:tblGrid>
              <a:tr h="0">
                <a:tc>
                  <a:txBody>
                    <a:bodyPr/>
                    <a:lstStyle/>
                    <a:p>
                      <a:pPr algn="ctr"/>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提出方法</a:t>
                      </a:r>
                    </a:p>
                  </a:txBody>
                  <a:tcPr marT="7200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a:txBody>
                    <a:bodyPr/>
                    <a:lstStyle/>
                    <a:p>
                      <a:pPr algn="l">
                        <a:spcBef>
                          <a:spcPts val="0"/>
                        </a:spcBef>
                      </a:pPr>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期日までに電子メールまたは</a:t>
                      </a:r>
                      <a:r>
                        <a:rPr kumimoji="1" lang="en-US" altLang="ja-JP" sz="1200" b="0" dirty="0">
                          <a:solidFill>
                            <a:schemeClr val="tx1"/>
                          </a:solidFill>
                          <a:latin typeface="A P-OTF UD新ゴ Pr6N DB" panose="020B0600000000000000" pitchFamily="34" charset="-128"/>
                          <a:ea typeface="A P-OTF UD新ゴ Pr6N DB" panose="020B0600000000000000" pitchFamily="34" charset="-128"/>
                        </a:rPr>
                        <a:t>FAX</a:t>
                      </a:r>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にてお送りください。</a:t>
                      </a:r>
                      <a:endParaRPr kumimoji="1" lang="en-US" altLang="ja-JP" sz="1200" b="0" dirty="0">
                        <a:solidFill>
                          <a:schemeClr val="tx1"/>
                        </a:solidFill>
                        <a:latin typeface="A P-OTF UD新ゴ Pr6N DB" panose="020B0600000000000000" pitchFamily="34" charset="-128"/>
                        <a:ea typeface="A P-OTF UD新ゴ Pr6N DB" panose="020B0600000000000000" pitchFamily="34" charset="-128"/>
                      </a:endParaRPr>
                    </a:p>
                    <a:p>
                      <a:pPr>
                        <a:spcBef>
                          <a:spcPts val="0"/>
                        </a:spcBef>
                      </a:pPr>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株式会社アクティオ</a:t>
                      </a:r>
                    </a:p>
                    <a:p>
                      <a:pPr>
                        <a:spcBef>
                          <a:spcPts val="0"/>
                        </a:spcBef>
                      </a:pPr>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担当：石塚</a:t>
                      </a:r>
                    </a:p>
                    <a:p>
                      <a:pPr>
                        <a:spcBef>
                          <a:spcPts val="0"/>
                        </a:spcBef>
                      </a:pPr>
                      <a:r>
                        <a:rPr kumimoji="1" lang="en-US" altLang="ja-JP" sz="1200" b="0" dirty="0">
                          <a:solidFill>
                            <a:schemeClr val="tx1"/>
                          </a:solidFill>
                          <a:latin typeface="A P-OTF UD新ゴ Pr6N DB" panose="020B0600000000000000" pitchFamily="34" charset="-128"/>
                          <a:ea typeface="A P-OTF UD新ゴ Pr6N DB" panose="020B0600000000000000" pitchFamily="34" charset="-128"/>
                        </a:rPr>
                        <a:t>FAX</a:t>
                      </a:r>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a:t>
                      </a:r>
                      <a:r>
                        <a:rPr kumimoji="1" lang="en-US" altLang="ja-JP" sz="1200" b="0" dirty="0">
                          <a:solidFill>
                            <a:schemeClr val="tx1"/>
                          </a:solidFill>
                          <a:latin typeface="A P-OTF UD新ゴ Pr6N DB" panose="020B0600000000000000" pitchFamily="34" charset="-128"/>
                          <a:ea typeface="A P-OTF UD新ゴ Pr6N DB" panose="020B0600000000000000" pitchFamily="34" charset="-128"/>
                        </a:rPr>
                        <a:t>03-6262-7436</a:t>
                      </a:r>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　電子メール  </a:t>
                      </a:r>
                      <a:r>
                        <a:rPr kumimoji="1" lang="en-US" altLang="ja-JP" sz="1200" b="0" dirty="0">
                          <a:solidFill>
                            <a:schemeClr val="tx1"/>
                          </a:solidFill>
                          <a:latin typeface="A P-OTF UD新ゴ Pr6N DB" panose="020B0600000000000000" pitchFamily="34" charset="-128"/>
                          <a:ea typeface="A P-OTF UD新ゴ Pr6N DB" panose="020B0600000000000000" pitchFamily="34" charset="-128"/>
                        </a:rPr>
                        <a:t>: ishizuka.j@jei-m.com</a:t>
                      </a:r>
                    </a:p>
                  </a:txBody>
                  <a:tcPr marT="7200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382331648"/>
                  </a:ext>
                </a:extLst>
              </a:tr>
            </a:tbl>
          </a:graphicData>
        </a:graphic>
      </p:graphicFrame>
      <p:graphicFrame>
        <p:nvGraphicFramePr>
          <p:cNvPr id="12" name="表 11">
            <a:extLst>
              <a:ext uri="{FF2B5EF4-FFF2-40B4-BE49-F238E27FC236}">
                <a16:creationId xmlns:a16="http://schemas.microsoft.com/office/drawing/2014/main" id="{7FC5BD7F-549F-20CA-DAFC-1E990864C746}"/>
              </a:ext>
            </a:extLst>
          </p:cNvPr>
          <p:cNvGraphicFramePr>
            <a:graphicFrameLocks noGrp="1"/>
          </p:cNvGraphicFramePr>
          <p:nvPr>
            <p:extLst>
              <p:ext uri="{D42A27DB-BD31-4B8C-83A1-F6EECF244321}">
                <p14:modId xmlns:p14="http://schemas.microsoft.com/office/powerpoint/2010/main" val="4181931772"/>
              </p:ext>
            </p:extLst>
          </p:nvPr>
        </p:nvGraphicFramePr>
        <p:xfrm>
          <a:off x="231438" y="4632967"/>
          <a:ext cx="5894632" cy="1451520"/>
        </p:xfrm>
        <a:graphic>
          <a:graphicData uri="http://schemas.openxmlformats.org/drawingml/2006/table">
            <a:tbl>
              <a:tblPr firstRow="1" bandRow="1">
                <a:tableStyleId>{5C22544A-7EE6-4342-B048-85BDC9FD1C3A}</a:tableStyleId>
              </a:tblPr>
              <a:tblGrid>
                <a:gridCol w="1143315">
                  <a:extLst>
                    <a:ext uri="{9D8B030D-6E8A-4147-A177-3AD203B41FA5}">
                      <a16:colId xmlns:a16="http://schemas.microsoft.com/office/drawing/2014/main" val="424088376"/>
                    </a:ext>
                  </a:extLst>
                </a:gridCol>
                <a:gridCol w="1492993">
                  <a:extLst>
                    <a:ext uri="{9D8B030D-6E8A-4147-A177-3AD203B41FA5}">
                      <a16:colId xmlns:a16="http://schemas.microsoft.com/office/drawing/2014/main" val="1805261580"/>
                    </a:ext>
                  </a:extLst>
                </a:gridCol>
                <a:gridCol w="1629162">
                  <a:extLst>
                    <a:ext uri="{9D8B030D-6E8A-4147-A177-3AD203B41FA5}">
                      <a16:colId xmlns:a16="http://schemas.microsoft.com/office/drawing/2014/main" val="1718378969"/>
                    </a:ext>
                  </a:extLst>
                </a:gridCol>
                <a:gridCol w="1629162">
                  <a:extLst>
                    <a:ext uri="{9D8B030D-6E8A-4147-A177-3AD203B41FA5}">
                      <a16:colId xmlns:a16="http://schemas.microsoft.com/office/drawing/2014/main" val="2367773324"/>
                    </a:ext>
                  </a:extLst>
                </a:gridCol>
              </a:tblGrid>
              <a:tr h="0">
                <a:tc rowSpan="2">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chemeClr val="tx1"/>
                          </a:solidFill>
                          <a:effectLst/>
                          <a:uLnTx/>
                          <a:uFillTx/>
                          <a:latin typeface="A P-OTF UD新ゴ Pr6N DB" panose="020B0600000000000000" pitchFamily="34" charset="-128"/>
                          <a:ea typeface="A P-OTF UD新ゴ Pr6N DB" panose="020B0600000000000000" pitchFamily="34" charset="-128"/>
                          <a:cs typeface="+mn-cs"/>
                        </a:rPr>
                        <a:t>燃料の種類</a:t>
                      </a:r>
                      <a:endParaRPr kumimoji="1" lang="en-US" altLang="ja-JP" sz="1200" b="0" i="0" u="none" strike="noStrike" kern="1200" cap="none" spc="0" normalizeH="0" baseline="0" noProof="0" dirty="0">
                        <a:ln>
                          <a:noFill/>
                        </a:ln>
                        <a:solidFill>
                          <a:schemeClr val="tx1"/>
                        </a:solidFill>
                        <a:effectLst/>
                        <a:uLnTx/>
                        <a:uFillTx/>
                        <a:latin typeface="A P-OTF UD新ゴ Pr6N DB" panose="020B0600000000000000" pitchFamily="34" charset="-128"/>
                        <a:ea typeface="A P-OTF UD新ゴ Pr6N DB" panose="020B0600000000000000" pitchFamily="34" charset="-128"/>
                        <a:cs typeface="+mn-cs"/>
                      </a:endParaRPr>
                    </a:p>
                  </a:txBody>
                  <a:tcPr marT="7200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gridSpan="3">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ja-JP" altLang="en-US" sz="1200" b="0" dirty="0">
                          <a:solidFill>
                            <a:schemeClr val="tx1"/>
                          </a:solidFill>
                          <a:ea typeface="A P-OTF UD新ゴ Pr6N DB" panose="020B0600000000000000" pitchFamily="34" charset="-128"/>
                        </a:rPr>
                        <a:t>希望給油量</a:t>
                      </a:r>
                      <a:endParaRPr kumimoji="1" lang="en-US" altLang="ja-JP" sz="1200" b="0" dirty="0">
                        <a:solidFill>
                          <a:schemeClr val="tx1"/>
                        </a:solidFill>
                        <a:ea typeface="A P-OTF UD新ゴ Pr6N DB" panose="020B0600000000000000" pitchFamily="34" charset="-128"/>
                      </a:endParaRPr>
                    </a:p>
                  </a:txBody>
                  <a:tcPr marT="7200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hMerge="1">
                  <a:txBody>
                    <a:bodyPr/>
                    <a:lstStyle/>
                    <a:p>
                      <a:endParaRPr/>
                    </a:p>
                  </a:txBody>
                  <a:tcPr marT="7200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hMerge="1">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1" lang="en-US" altLang="ja-JP" sz="1200" b="0" dirty="0">
                        <a:solidFill>
                          <a:schemeClr val="tx1"/>
                        </a:solidFill>
                        <a:latin typeface="A P-OTF UD新ゴ Pr6N DB" panose="020B0600000000000000" pitchFamily="34" charset="-128"/>
                        <a:ea typeface="A P-OTF UD新ゴ Pr6N DB" panose="020B0600000000000000" pitchFamily="34" charset="-128"/>
                      </a:endParaRPr>
                    </a:p>
                  </a:txBody>
                  <a:tcPr marT="7200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extLst>
                  <a:ext uri="{0D108BD9-81ED-4DB2-BD59-A6C34878D82A}">
                    <a16:rowId xmlns:a16="http://schemas.microsoft.com/office/drawing/2014/main" val="3784622519"/>
                  </a:ext>
                </a:extLst>
              </a:tr>
              <a:tr h="0">
                <a:tc vMerge="1">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0" normalizeH="0" baseline="0" noProof="0" dirty="0">
                        <a:ln>
                          <a:noFill/>
                        </a:ln>
                        <a:solidFill>
                          <a:schemeClr val="tx1"/>
                        </a:solidFill>
                        <a:effectLst/>
                        <a:uLnTx/>
                        <a:uFillTx/>
                        <a:latin typeface="A P-OTF UD新ゴ Pr6N DB" panose="020B0600000000000000" pitchFamily="34" charset="-128"/>
                        <a:ea typeface="A P-OTF UD新ゴ Pr6N DB" panose="020B0600000000000000" pitchFamily="34" charset="-128"/>
                        <a:cs typeface="+mn-cs"/>
                      </a:endParaRPr>
                    </a:p>
                  </a:txBody>
                  <a:tcPr marT="7200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en-US" altLang="ja-JP" sz="1200" b="0" dirty="0">
                          <a:solidFill>
                            <a:schemeClr val="tx1"/>
                          </a:solidFill>
                          <a:latin typeface="A P-OTF UD新ゴ Pr6N DB" panose="020B0600000000000000" pitchFamily="34" charset="-128"/>
                          <a:ea typeface="A P-OTF UD新ゴ Pr6N DB" panose="020B0600000000000000" pitchFamily="34" charset="-128"/>
                        </a:rPr>
                        <a:t>10</a:t>
                      </a:r>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月</a:t>
                      </a:r>
                      <a:r>
                        <a:rPr kumimoji="1" lang="en-US" altLang="ja-JP" sz="1200" b="0" dirty="0">
                          <a:solidFill>
                            <a:schemeClr val="tx1"/>
                          </a:solidFill>
                          <a:latin typeface="A P-OTF UD新ゴ Pr6N DB" panose="020B0600000000000000" pitchFamily="34" charset="-128"/>
                          <a:ea typeface="A P-OTF UD新ゴ Pr6N DB" panose="020B0600000000000000" pitchFamily="34" charset="-128"/>
                        </a:rPr>
                        <a:t>19</a:t>
                      </a:r>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日（土）</a:t>
                      </a:r>
                      <a:endParaRPr kumimoji="1" lang="en-US" altLang="ja-JP" sz="1200" b="0" dirty="0">
                        <a:solidFill>
                          <a:schemeClr val="tx1"/>
                        </a:solidFill>
                        <a:latin typeface="A P-OTF UD新ゴ Pr6N DB" panose="020B0600000000000000" pitchFamily="34" charset="-128"/>
                        <a:ea typeface="A P-OTF UD新ゴ Pr6N DB" panose="020B0600000000000000" pitchFamily="34" charset="-128"/>
                      </a:endParaRPr>
                    </a:p>
                  </a:txBody>
                  <a:tcPr marT="7200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en-US" altLang="ja-JP" sz="1200" b="0" dirty="0">
                          <a:solidFill>
                            <a:schemeClr val="tx1"/>
                          </a:solidFill>
                          <a:latin typeface="A P-OTF UD新ゴ Pr6N DB" panose="020B0600000000000000" pitchFamily="34" charset="-128"/>
                          <a:ea typeface="A P-OTF UD新ゴ Pr6N DB" panose="020B0600000000000000" pitchFamily="34" charset="-128"/>
                        </a:rPr>
                        <a:t>10</a:t>
                      </a:r>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月</a:t>
                      </a:r>
                      <a:r>
                        <a:rPr kumimoji="1" lang="en-US" altLang="ja-JP" sz="1200" b="0" dirty="0">
                          <a:solidFill>
                            <a:schemeClr val="tx1"/>
                          </a:solidFill>
                          <a:latin typeface="A P-OTF UD新ゴ Pr6N DB" panose="020B0600000000000000" pitchFamily="34" charset="-128"/>
                          <a:ea typeface="A P-OTF UD新ゴ Pr6N DB" panose="020B0600000000000000" pitchFamily="34" charset="-128"/>
                        </a:rPr>
                        <a:t>20</a:t>
                      </a:r>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日（日）</a:t>
                      </a:r>
                      <a:endParaRPr kumimoji="1" lang="en-US" altLang="ja-JP" sz="1200" b="0" dirty="0">
                        <a:solidFill>
                          <a:schemeClr val="tx1"/>
                        </a:solidFill>
                        <a:latin typeface="A P-OTF UD新ゴ Pr6N DB" panose="020B0600000000000000" pitchFamily="34" charset="-128"/>
                        <a:ea typeface="A P-OTF UD新ゴ Pr6N DB" panose="020B0600000000000000" pitchFamily="34" charset="-128"/>
                      </a:endParaRPr>
                    </a:p>
                  </a:txBody>
                  <a:tcPr marT="7200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en-US" altLang="ja-JP" sz="1200" b="0" dirty="0">
                          <a:solidFill>
                            <a:schemeClr val="tx1"/>
                          </a:solidFill>
                          <a:latin typeface="A P-OTF UD新ゴ Pr6N DB" panose="020B0600000000000000" pitchFamily="34" charset="-128"/>
                          <a:ea typeface="A P-OTF UD新ゴ Pr6N DB" panose="020B0600000000000000" pitchFamily="34" charset="-128"/>
                        </a:rPr>
                        <a:t>10</a:t>
                      </a:r>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月</a:t>
                      </a:r>
                      <a:r>
                        <a:rPr kumimoji="1" lang="en-US" altLang="ja-JP" sz="1200" b="0" dirty="0">
                          <a:solidFill>
                            <a:schemeClr val="tx1"/>
                          </a:solidFill>
                          <a:latin typeface="A P-OTF UD新ゴ Pr6N DB" panose="020B0600000000000000" pitchFamily="34" charset="-128"/>
                          <a:ea typeface="A P-OTF UD新ゴ Pr6N DB" panose="020B0600000000000000" pitchFamily="34" charset="-128"/>
                        </a:rPr>
                        <a:t>21</a:t>
                      </a:r>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日（月）</a:t>
                      </a:r>
                      <a:endParaRPr kumimoji="1" lang="en-US" altLang="ja-JP" sz="1200" b="0" dirty="0">
                        <a:solidFill>
                          <a:schemeClr val="tx1"/>
                        </a:solidFill>
                        <a:latin typeface="A P-OTF UD新ゴ Pr6N DB" panose="020B0600000000000000" pitchFamily="34" charset="-128"/>
                        <a:ea typeface="A P-OTF UD新ゴ Pr6N DB" panose="020B0600000000000000" pitchFamily="34" charset="-128"/>
                      </a:endParaRPr>
                    </a:p>
                  </a:txBody>
                  <a:tcPr marT="7200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extLst>
                  <a:ext uri="{0D108BD9-81ED-4DB2-BD59-A6C34878D82A}">
                    <a16:rowId xmlns:a16="http://schemas.microsoft.com/office/drawing/2014/main" val="3436150425"/>
                  </a:ext>
                </a:extLst>
              </a:tr>
              <a:tr h="0">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chemeClr val="tx1"/>
                          </a:solidFill>
                          <a:effectLst/>
                          <a:uLnTx/>
                          <a:uFillTx/>
                          <a:latin typeface="A P-OTF UD新ゴ Pr6N DB" panose="020B0600000000000000" pitchFamily="34" charset="-128"/>
                          <a:ea typeface="A P-OTF UD新ゴ Pr6N DB" panose="020B0600000000000000" pitchFamily="34" charset="-128"/>
                          <a:cs typeface="+mn-cs"/>
                        </a:rPr>
                        <a:t>軽油</a:t>
                      </a:r>
                      <a:endParaRPr kumimoji="1" lang="en-US" altLang="ja-JP" sz="1200" b="0" i="0" u="none" strike="noStrike" kern="1200" cap="none" spc="0" normalizeH="0" baseline="0" noProof="0" dirty="0">
                        <a:ln>
                          <a:noFill/>
                        </a:ln>
                        <a:solidFill>
                          <a:schemeClr val="tx1"/>
                        </a:solidFill>
                        <a:effectLst/>
                        <a:uLnTx/>
                        <a:uFillTx/>
                        <a:latin typeface="A P-OTF UD新ゴ Pr6N DB" panose="020B0600000000000000" pitchFamily="34" charset="-128"/>
                        <a:ea typeface="A P-OTF UD新ゴ Pr6N DB" panose="020B0600000000000000" pitchFamily="34" charset="-128"/>
                        <a:cs typeface="+mn-cs"/>
                      </a:endParaRPr>
                    </a:p>
                  </a:txBody>
                  <a:tcPr marT="180000" marB="108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r" defTabSz="685800" rtl="0" eaLnBrk="1" fontAlgn="auto" latinLnBrk="0" hangingPunct="1">
                        <a:lnSpc>
                          <a:spcPct val="100000"/>
                        </a:lnSpc>
                        <a:spcBef>
                          <a:spcPts val="0"/>
                        </a:spcBef>
                        <a:spcAft>
                          <a:spcPts val="0"/>
                        </a:spcAft>
                        <a:buClrTx/>
                        <a:buSzTx/>
                        <a:buFontTx/>
                        <a:buNone/>
                        <a:tabLst/>
                        <a:defRPr/>
                      </a:pPr>
                      <a:r>
                        <a:rPr kumimoji="1" lang="en-US" altLang="ja-JP" sz="1200" dirty="0">
                          <a:solidFill>
                            <a:schemeClr val="tx1"/>
                          </a:solidFill>
                          <a:latin typeface="A P-OTF UD新ゴ Pr6N DB" panose="020B0600000000000000" pitchFamily="34" charset="-128"/>
                          <a:ea typeface="A P-OTF UD新ゴ Pr6N DB" panose="020B0600000000000000" pitchFamily="34" charset="-128"/>
                        </a:rPr>
                        <a:t>ℓ</a:t>
                      </a:r>
                    </a:p>
                  </a:txBody>
                  <a:tcPr marT="180000" marB="108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r" defTabSz="685800" rtl="0" eaLnBrk="1" fontAlgn="auto" latinLnBrk="0" hangingPunct="1">
                        <a:lnSpc>
                          <a:spcPct val="100000"/>
                        </a:lnSpc>
                        <a:spcBef>
                          <a:spcPts val="0"/>
                        </a:spcBef>
                        <a:spcAft>
                          <a:spcPts val="0"/>
                        </a:spcAft>
                        <a:buClrTx/>
                        <a:buSzTx/>
                        <a:buFontTx/>
                        <a:buNone/>
                        <a:tabLst/>
                        <a:defRPr/>
                      </a:pPr>
                      <a:r>
                        <a:rPr kumimoji="1" lang="en-US" altLang="ja-JP" sz="1200" dirty="0">
                          <a:solidFill>
                            <a:schemeClr val="tx1"/>
                          </a:solidFill>
                          <a:latin typeface="A P-OTF UD新ゴ Pr6N DB" panose="020B0600000000000000" pitchFamily="34" charset="-128"/>
                          <a:ea typeface="A P-OTF UD新ゴ Pr6N DB" panose="020B0600000000000000" pitchFamily="34" charset="-128"/>
                        </a:rPr>
                        <a:t>ℓ</a:t>
                      </a:r>
                    </a:p>
                  </a:txBody>
                  <a:tcPr marT="180000" marB="108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r" defTabSz="685800" rtl="0" eaLnBrk="1" fontAlgn="auto" latinLnBrk="0" hangingPunct="1">
                        <a:lnSpc>
                          <a:spcPct val="100000"/>
                        </a:lnSpc>
                        <a:spcBef>
                          <a:spcPts val="0"/>
                        </a:spcBef>
                        <a:spcAft>
                          <a:spcPts val="0"/>
                        </a:spcAft>
                        <a:buClrTx/>
                        <a:buSzTx/>
                        <a:buFontTx/>
                        <a:buNone/>
                        <a:tabLst/>
                        <a:defRPr/>
                      </a:pPr>
                      <a:r>
                        <a:rPr kumimoji="1" lang="en-US" altLang="ja-JP" sz="1200" dirty="0">
                          <a:solidFill>
                            <a:schemeClr val="tx1"/>
                          </a:solidFill>
                          <a:latin typeface="A P-OTF UD新ゴ Pr6N DB" panose="020B0600000000000000" pitchFamily="34" charset="-128"/>
                          <a:ea typeface="A P-OTF UD新ゴ Pr6N DB" panose="020B0600000000000000" pitchFamily="34" charset="-128"/>
                        </a:rPr>
                        <a:t>ℓ</a:t>
                      </a:r>
                    </a:p>
                  </a:txBody>
                  <a:tcPr marT="180000" marB="108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608182964"/>
                  </a:ext>
                </a:extLst>
              </a:tr>
              <a:tr h="0">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A P-OTF UD新ゴ Pr6N DB" panose="020B0600000000000000" pitchFamily="34" charset="-128"/>
                          <a:ea typeface="A P-OTF UD新ゴ Pr6N DB" panose="020B0600000000000000" pitchFamily="34" charset="-128"/>
                          <a:cs typeface="+mn-cs"/>
                        </a:rPr>
                        <a:t>灯油</a:t>
                      </a:r>
                      <a:endParaRPr kumimoji="1" lang="en-US" altLang="ja-JP" sz="1200" b="0" i="0" u="none" strike="noStrike" kern="1200" cap="none" spc="0" normalizeH="0" baseline="0" noProof="0" dirty="0">
                        <a:ln>
                          <a:noFill/>
                        </a:ln>
                        <a:solidFill>
                          <a:prstClr val="black"/>
                        </a:solidFill>
                        <a:effectLst/>
                        <a:uLnTx/>
                        <a:uFillTx/>
                        <a:latin typeface="A P-OTF UD新ゴ Pr6N DB" panose="020B0600000000000000" pitchFamily="34" charset="-128"/>
                        <a:ea typeface="A P-OTF UD新ゴ Pr6N DB" panose="020B0600000000000000" pitchFamily="34" charset="-128"/>
                        <a:cs typeface="+mn-cs"/>
                      </a:endParaRPr>
                    </a:p>
                  </a:txBody>
                  <a:tcPr marT="180000" marB="108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r" defTabSz="685800" rtl="0" eaLnBrk="1" fontAlgn="auto" latinLnBrk="0" hangingPunct="1">
                        <a:lnSpc>
                          <a:spcPct val="100000"/>
                        </a:lnSpc>
                        <a:spcBef>
                          <a:spcPts val="0"/>
                        </a:spcBef>
                        <a:spcAft>
                          <a:spcPts val="0"/>
                        </a:spcAft>
                        <a:buClrTx/>
                        <a:buSzTx/>
                        <a:buFontTx/>
                        <a:buNone/>
                        <a:tabLst/>
                        <a:defRPr/>
                      </a:pPr>
                      <a:r>
                        <a:rPr kumimoji="1" lang="en-US" altLang="ja-JP" sz="1200" b="0" i="0" u="none" strike="noStrike" kern="1200" cap="none" spc="0" normalizeH="0" baseline="0" noProof="0">
                          <a:ln>
                            <a:noFill/>
                          </a:ln>
                          <a:solidFill>
                            <a:prstClr val="black"/>
                          </a:solidFill>
                          <a:effectLst/>
                          <a:uLnTx/>
                          <a:uFillTx/>
                          <a:latin typeface="A P-OTF UD新ゴ Pr6N DB" panose="020B0600000000000000" pitchFamily="34" charset="-128"/>
                          <a:ea typeface="A P-OTF UD新ゴ Pr6N DB" panose="020B0600000000000000" pitchFamily="34" charset="-128"/>
                          <a:cs typeface="+mn-cs"/>
                        </a:rPr>
                        <a:t>ℓ</a:t>
                      </a:r>
                      <a:endParaRPr kumimoji="1" lang="en-US" altLang="ja-JP" sz="1200" b="0" i="0" u="none" strike="noStrike" kern="1200" cap="none" spc="0" normalizeH="0" baseline="0" noProof="0" dirty="0">
                        <a:ln>
                          <a:noFill/>
                        </a:ln>
                        <a:solidFill>
                          <a:prstClr val="black"/>
                        </a:solidFill>
                        <a:effectLst/>
                        <a:uLnTx/>
                        <a:uFillTx/>
                        <a:latin typeface="A P-OTF UD新ゴ Pr6N DB" panose="020B0600000000000000" pitchFamily="34" charset="-128"/>
                        <a:ea typeface="A P-OTF UD新ゴ Pr6N DB" panose="020B0600000000000000" pitchFamily="34" charset="-128"/>
                        <a:cs typeface="+mn-cs"/>
                      </a:endParaRPr>
                    </a:p>
                  </a:txBody>
                  <a:tcPr marT="180000" marB="108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r" defTabSz="685800" rtl="0" eaLnBrk="1" fontAlgn="auto" latinLnBrk="0" hangingPunct="1">
                        <a:lnSpc>
                          <a:spcPct val="100000"/>
                        </a:lnSpc>
                        <a:spcBef>
                          <a:spcPts val="0"/>
                        </a:spcBef>
                        <a:spcAft>
                          <a:spcPts val="0"/>
                        </a:spcAft>
                        <a:buClrTx/>
                        <a:buSzTx/>
                        <a:buFontTx/>
                        <a:buNone/>
                        <a:tabLst/>
                        <a:defRPr/>
                      </a:pPr>
                      <a:r>
                        <a:rPr kumimoji="1" lang="en-US" altLang="ja-JP" sz="1200" dirty="0">
                          <a:solidFill>
                            <a:schemeClr val="tx1"/>
                          </a:solidFill>
                          <a:latin typeface="A P-OTF UD新ゴ Pr6N DB" panose="020B0600000000000000" pitchFamily="34" charset="-128"/>
                          <a:ea typeface="A P-OTF UD新ゴ Pr6N DB" panose="020B0600000000000000" pitchFamily="34" charset="-128"/>
                        </a:rPr>
                        <a:t>ℓ</a:t>
                      </a:r>
                      <a:endParaRPr kumimoji="1" lang="en-US" altLang="ja-JP" sz="1200" b="0" i="0" u="none" strike="noStrike" kern="1200" cap="none" spc="0" normalizeH="0" baseline="0" noProof="0" dirty="0">
                        <a:ln>
                          <a:noFill/>
                        </a:ln>
                        <a:solidFill>
                          <a:prstClr val="black"/>
                        </a:solidFill>
                        <a:effectLst/>
                        <a:uLnTx/>
                        <a:uFillTx/>
                        <a:latin typeface="A P-OTF UD新ゴ Pr6N DB" panose="020B0600000000000000" pitchFamily="34" charset="-128"/>
                        <a:ea typeface="A P-OTF UD新ゴ Pr6N DB" panose="020B0600000000000000" pitchFamily="34" charset="-128"/>
                        <a:cs typeface="+mn-cs"/>
                      </a:endParaRPr>
                    </a:p>
                  </a:txBody>
                  <a:tcPr marT="180000" marB="108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r" defTabSz="685800" rtl="0" eaLnBrk="1" fontAlgn="auto" latinLnBrk="0" hangingPunct="1">
                        <a:lnSpc>
                          <a:spcPct val="100000"/>
                        </a:lnSpc>
                        <a:spcBef>
                          <a:spcPts val="0"/>
                        </a:spcBef>
                        <a:spcAft>
                          <a:spcPts val="0"/>
                        </a:spcAft>
                        <a:buClrTx/>
                        <a:buSzTx/>
                        <a:buFontTx/>
                        <a:buNone/>
                        <a:tabLst/>
                        <a:defRPr/>
                      </a:pPr>
                      <a:r>
                        <a:rPr kumimoji="1" lang="en-US" altLang="ja-JP" sz="1200" dirty="0">
                          <a:solidFill>
                            <a:schemeClr val="tx1"/>
                          </a:solidFill>
                          <a:latin typeface="A P-OTF UD新ゴ Pr6N DB" panose="020B0600000000000000" pitchFamily="34" charset="-128"/>
                          <a:ea typeface="A P-OTF UD新ゴ Pr6N DB" panose="020B0600000000000000" pitchFamily="34" charset="-128"/>
                        </a:rPr>
                        <a:t>ℓ</a:t>
                      </a:r>
                      <a:endParaRPr kumimoji="1" lang="en-US" altLang="ja-JP" sz="1200" b="0" i="0" u="none" strike="noStrike" kern="1200" cap="none" spc="0" normalizeH="0" baseline="0" noProof="0" dirty="0">
                        <a:ln>
                          <a:noFill/>
                        </a:ln>
                        <a:solidFill>
                          <a:prstClr val="black"/>
                        </a:solidFill>
                        <a:effectLst/>
                        <a:uLnTx/>
                        <a:uFillTx/>
                        <a:latin typeface="A P-OTF UD新ゴ Pr6N DB" panose="020B0600000000000000" pitchFamily="34" charset="-128"/>
                        <a:ea typeface="A P-OTF UD新ゴ Pr6N DB" panose="020B0600000000000000" pitchFamily="34" charset="-128"/>
                        <a:cs typeface="+mn-cs"/>
                      </a:endParaRPr>
                    </a:p>
                  </a:txBody>
                  <a:tcPr marT="180000" marB="108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722051836"/>
                  </a:ext>
                </a:extLst>
              </a:tr>
            </a:tbl>
          </a:graphicData>
        </a:graphic>
      </p:graphicFrame>
      <p:sp>
        <p:nvSpPr>
          <p:cNvPr id="15" name="テキスト ボックス 14">
            <a:extLst>
              <a:ext uri="{FF2B5EF4-FFF2-40B4-BE49-F238E27FC236}">
                <a16:creationId xmlns:a16="http://schemas.microsoft.com/office/drawing/2014/main" id="{5C63CAA2-2BC4-DB2C-9C7F-B02C9E07CD7B}"/>
              </a:ext>
            </a:extLst>
          </p:cNvPr>
          <p:cNvSpPr txBox="1"/>
          <p:nvPr/>
        </p:nvSpPr>
        <p:spPr>
          <a:xfrm>
            <a:off x="401426" y="6173507"/>
            <a:ext cx="5724644" cy="1015663"/>
          </a:xfrm>
          <a:prstGeom prst="rect">
            <a:avLst/>
          </a:prstGeom>
          <a:noFill/>
        </p:spPr>
        <p:txBody>
          <a:bodyPr wrap="none" rtlCol="0">
            <a:spAutoFit/>
          </a:bodyPr>
          <a:lstStyle/>
          <a:p>
            <a:r>
              <a:rPr kumimoji="1" lang="ja-JP" altLang="en-US" sz="1200" dirty="0">
                <a:latin typeface="A P-OTF UD新ゴ Pr6N M" panose="020B0500000000000000" pitchFamily="34" charset="-128"/>
                <a:ea typeface="A P-OTF UD新ゴ Pr6N M" panose="020B0500000000000000" pitchFamily="34" charset="-128"/>
              </a:rPr>
              <a:t>・単価は展示実演会時の価格を参考に定めます。別途、配送費がかかります。</a:t>
            </a:r>
            <a:endParaRPr kumimoji="1" lang="en-US" altLang="ja-JP" sz="1200" dirty="0">
              <a:latin typeface="A P-OTF UD新ゴ Pr6N M" panose="020B0500000000000000" pitchFamily="34" charset="-128"/>
              <a:ea typeface="A P-OTF UD新ゴ Pr6N M" panose="020B0500000000000000" pitchFamily="34" charset="-128"/>
            </a:endParaRPr>
          </a:p>
          <a:p>
            <a:r>
              <a:rPr kumimoji="1" lang="ja-JP" altLang="en-US" sz="1200" dirty="0">
                <a:latin typeface="A P-OTF UD新ゴ Pr6N M" panose="020B0500000000000000" pitchFamily="34" charset="-128"/>
                <a:ea typeface="A P-OTF UD新ゴ Pr6N M" panose="020B0500000000000000" pitchFamily="34" charset="-128"/>
              </a:rPr>
              <a:t>・追加備品で、発電機、ストーブを申込んだ出展社は、注文をご検討ください。</a:t>
            </a:r>
            <a:endParaRPr kumimoji="1" lang="en-US" altLang="ja-JP" sz="1200" dirty="0">
              <a:latin typeface="A P-OTF UD新ゴ Pr6N M" panose="020B0500000000000000" pitchFamily="34" charset="-128"/>
              <a:ea typeface="A P-OTF UD新ゴ Pr6N M" panose="020B0500000000000000" pitchFamily="34" charset="-128"/>
            </a:endParaRPr>
          </a:p>
          <a:p>
            <a:r>
              <a:rPr kumimoji="1" lang="ja-JP" altLang="en-US" sz="1200" dirty="0">
                <a:latin typeface="A P-OTF UD新ゴ Pr6N M" panose="020B0500000000000000" pitchFamily="34" charset="-128"/>
                <a:ea typeface="A P-OTF UD新ゴ Pr6N M" panose="020B0500000000000000" pitchFamily="34" charset="-128"/>
              </a:rPr>
              <a:t>・ガソリン及び他の燃料は取り扱っていません。</a:t>
            </a:r>
            <a:endParaRPr kumimoji="1" lang="en-US" altLang="ja-JP" sz="1200" dirty="0">
              <a:latin typeface="A P-OTF UD新ゴ Pr6N M" panose="020B0500000000000000" pitchFamily="34" charset="-128"/>
              <a:ea typeface="A P-OTF UD新ゴ Pr6N M" panose="020B0500000000000000" pitchFamily="34" charset="-128"/>
            </a:endParaRPr>
          </a:p>
          <a:p>
            <a:r>
              <a:rPr kumimoji="1" lang="ja-JP" altLang="en-US" sz="1200" dirty="0">
                <a:latin typeface="A P-OTF UD新ゴ Pr6N M" panose="020B0500000000000000" pitchFamily="34" charset="-128"/>
                <a:ea typeface="A P-OTF UD新ゴ Pr6N M" panose="020B0500000000000000" pitchFamily="34" charset="-128"/>
              </a:rPr>
              <a:t>・</a:t>
            </a:r>
            <a:r>
              <a:rPr kumimoji="1" lang="ja-JP" altLang="en-US" sz="1200" dirty="0">
                <a:solidFill>
                  <a:srgbClr val="FF0000"/>
                </a:solidFill>
                <a:latin typeface="A P-OTF UD新ゴ Pr6N M" panose="020B0500000000000000" pitchFamily="34" charset="-128"/>
                <a:ea typeface="A P-OTF UD新ゴ Pr6N M" panose="020B0500000000000000" pitchFamily="34" charset="-128"/>
              </a:rPr>
              <a:t>当日、申請量以上の追加給油は行いません。</a:t>
            </a:r>
            <a:endParaRPr kumimoji="1" lang="en-US" altLang="ja-JP" sz="1200" dirty="0">
              <a:solidFill>
                <a:srgbClr val="FF0000"/>
              </a:solidFill>
              <a:latin typeface="A P-OTF UD新ゴ Pr6N M" panose="020B0500000000000000" pitchFamily="34" charset="-128"/>
              <a:ea typeface="A P-OTF UD新ゴ Pr6N M" panose="020B0500000000000000" pitchFamily="34" charset="-128"/>
            </a:endParaRPr>
          </a:p>
          <a:p>
            <a:r>
              <a:rPr kumimoji="1" lang="ja-JP" altLang="en-US" sz="1200" dirty="0">
                <a:latin typeface="A P-OTF UD新ゴ Pr6N M" panose="020B0500000000000000" pitchFamily="34" charset="-128"/>
                <a:ea typeface="A P-OTF UD新ゴ Pr6N M" panose="020B0500000000000000" pitchFamily="34" charset="-128"/>
              </a:rPr>
              <a:t>・燃料補給時にはブース関係者の立会いをお願いします。</a:t>
            </a:r>
          </a:p>
        </p:txBody>
      </p:sp>
    </p:spTree>
    <p:extLst>
      <p:ext uri="{BB962C8B-B14F-4D97-AF65-F5344CB8AC3E}">
        <p14:creationId xmlns:p14="http://schemas.microsoft.com/office/powerpoint/2010/main" val="296787298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F684155A-21A8-48B0-86AB-78186FB78BF2}"/>
              </a:ext>
            </a:extLst>
          </p:cNvPr>
          <p:cNvSpPr txBox="1"/>
          <p:nvPr/>
        </p:nvSpPr>
        <p:spPr>
          <a:xfrm>
            <a:off x="188260" y="109816"/>
            <a:ext cx="1338828" cy="369332"/>
          </a:xfrm>
          <a:prstGeom prst="rect">
            <a:avLst/>
          </a:prstGeom>
          <a:noFill/>
        </p:spPr>
        <p:txBody>
          <a:bodyPr wrap="none" rtlCol="0">
            <a:spAutoFit/>
          </a:bodyPr>
          <a:lstStyle/>
          <a:p>
            <a:r>
              <a:rPr kumimoji="1" lang="ja-JP" altLang="en-US" dirty="0">
                <a:latin typeface="A P-OTF UD新ゴ Pr6N DB" panose="020B0600000000000000" pitchFamily="34" charset="-128"/>
                <a:ea typeface="A P-OTF UD新ゴ Pr6N DB" panose="020B0600000000000000" pitchFamily="34" charset="-128"/>
              </a:rPr>
              <a:t>弁当注文書</a:t>
            </a:r>
          </a:p>
        </p:txBody>
      </p:sp>
      <p:sp>
        <p:nvSpPr>
          <p:cNvPr id="13" name="正方形/長方形 12">
            <a:extLst>
              <a:ext uri="{FF2B5EF4-FFF2-40B4-BE49-F238E27FC236}">
                <a16:creationId xmlns:a16="http://schemas.microsoft.com/office/drawing/2014/main" id="{76ED03E9-1054-EEE3-C15B-E6095DD9D2D4}"/>
              </a:ext>
            </a:extLst>
          </p:cNvPr>
          <p:cNvSpPr/>
          <p:nvPr/>
        </p:nvSpPr>
        <p:spPr>
          <a:xfrm>
            <a:off x="442840" y="7966394"/>
            <a:ext cx="5724644" cy="46166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spAutoFit/>
          </a:bodyPr>
          <a:lstStyle/>
          <a:p>
            <a:r>
              <a:rPr kumimoji="1" lang="en-US" altLang="ja-JP" sz="1200" dirty="0">
                <a:solidFill>
                  <a:schemeClr val="tx1"/>
                </a:solidFill>
                <a:latin typeface="A P-OTF UD新ゴ Pr6N M" panose="020B0500000000000000" pitchFamily="34" charset="-128"/>
                <a:ea typeface="A P-OTF UD新ゴ Pr6N M" panose="020B0500000000000000" pitchFamily="34" charset="-128"/>
              </a:rPr>
              <a:t>※</a:t>
            </a:r>
            <a:r>
              <a:rPr kumimoji="1" lang="ja-JP" altLang="en-US" sz="1200" dirty="0">
                <a:solidFill>
                  <a:schemeClr val="tx1"/>
                </a:solidFill>
                <a:latin typeface="A P-OTF UD新ゴ Pr6N M" panose="020B0500000000000000" pitchFamily="34" charset="-128"/>
                <a:ea typeface="A P-OTF UD新ゴ Pr6N M" panose="020B0500000000000000" pitchFamily="34" charset="-128"/>
              </a:rPr>
              <a:t>ご請求は個別請求となります。弁当会社からご請求書を直接お送りします。</a:t>
            </a:r>
            <a:endParaRPr kumimoji="1" lang="en-US" altLang="ja-JP" sz="1200" dirty="0">
              <a:solidFill>
                <a:schemeClr val="tx1"/>
              </a:solidFill>
              <a:latin typeface="A P-OTF UD新ゴ Pr6N M" panose="020B0500000000000000" pitchFamily="34" charset="-128"/>
              <a:ea typeface="A P-OTF UD新ゴ Pr6N M" panose="020B0500000000000000" pitchFamily="34" charset="-128"/>
            </a:endParaRPr>
          </a:p>
          <a:p>
            <a:r>
              <a:rPr kumimoji="1" lang="ja-JP" altLang="en-US" sz="1200" dirty="0">
                <a:solidFill>
                  <a:schemeClr val="tx1"/>
                </a:solidFill>
                <a:latin typeface="A P-OTF UD新ゴ Pr6N M" panose="020B0500000000000000" pitchFamily="34" charset="-128"/>
                <a:ea typeface="A P-OTF UD新ゴ Pr6N M" panose="020B0500000000000000" pitchFamily="34" charset="-128"/>
              </a:rPr>
              <a:t>（弁当配送会社名）●●株式会社　</a:t>
            </a:r>
            <a:r>
              <a:rPr kumimoji="1" lang="en-US" altLang="ja-JP" sz="1200" dirty="0">
                <a:solidFill>
                  <a:schemeClr val="tx1"/>
                </a:solidFill>
                <a:latin typeface="A P-OTF UD新ゴ Pr6N M" panose="020B0500000000000000" pitchFamily="34" charset="-128"/>
                <a:ea typeface="A P-OTF UD新ゴ Pr6N M" panose="020B0500000000000000" pitchFamily="34" charset="-128"/>
              </a:rPr>
              <a:t>TEL0000-00-0000</a:t>
            </a:r>
            <a:r>
              <a:rPr kumimoji="1" lang="ja-JP" altLang="en-US" sz="1200" dirty="0">
                <a:solidFill>
                  <a:schemeClr val="tx1"/>
                </a:solidFill>
                <a:latin typeface="A P-OTF UD新ゴ Pr6N M" panose="020B0500000000000000" pitchFamily="34" charset="-128"/>
                <a:ea typeface="A P-OTF UD新ゴ Pr6N M" panose="020B0500000000000000" pitchFamily="34" charset="-128"/>
              </a:rPr>
              <a:t>　担当者：〇〇</a:t>
            </a:r>
            <a:endParaRPr kumimoji="1" lang="en-US" altLang="ja-JP" sz="1200" dirty="0">
              <a:solidFill>
                <a:schemeClr val="tx1"/>
              </a:solidFill>
              <a:latin typeface="A P-OTF UD新ゴ Pr6N M" panose="020B0500000000000000" pitchFamily="34" charset="-128"/>
              <a:ea typeface="A P-OTF UD新ゴ Pr6N M" panose="020B0500000000000000" pitchFamily="34" charset="-128"/>
            </a:endParaRPr>
          </a:p>
        </p:txBody>
      </p:sp>
      <p:graphicFrame>
        <p:nvGraphicFramePr>
          <p:cNvPr id="14" name="表 13">
            <a:extLst>
              <a:ext uri="{FF2B5EF4-FFF2-40B4-BE49-F238E27FC236}">
                <a16:creationId xmlns:a16="http://schemas.microsoft.com/office/drawing/2014/main" id="{DCC84104-0D29-1289-0A13-3ED413DBA4CF}"/>
              </a:ext>
            </a:extLst>
          </p:cNvPr>
          <p:cNvGraphicFramePr>
            <a:graphicFrameLocks noGrp="1"/>
          </p:cNvGraphicFramePr>
          <p:nvPr>
            <p:extLst>
              <p:ext uri="{D42A27DB-BD31-4B8C-83A1-F6EECF244321}">
                <p14:modId xmlns:p14="http://schemas.microsoft.com/office/powerpoint/2010/main" val="1702785765"/>
              </p:ext>
            </p:extLst>
          </p:nvPr>
        </p:nvGraphicFramePr>
        <p:xfrm>
          <a:off x="225425" y="4555888"/>
          <a:ext cx="6396240" cy="3314717"/>
        </p:xfrm>
        <a:graphic>
          <a:graphicData uri="http://schemas.openxmlformats.org/drawingml/2006/table">
            <a:tbl>
              <a:tblPr firstRow="1" bandRow="1">
                <a:tableStyleId>{5C22544A-7EE6-4342-B048-85BDC9FD1C3A}</a:tableStyleId>
              </a:tblPr>
              <a:tblGrid>
                <a:gridCol w="1257687">
                  <a:extLst>
                    <a:ext uri="{9D8B030D-6E8A-4147-A177-3AD203B41FA5}">
                      <a16:colId xmlns:a16="http://schemas.microsoft.com/office/drawing/2014/main" val="4254544410"/>
                    </a:ext>
                  </a:extLst>
                </a:gridCol>
                <a:gridCol w="874393">
                  <a:extLst>
                    <a:ext uri="{9D8B030D-6E8A-4147-A177-3AD203B41FA5}">
                      <a16:colId xmlns:a16="http://schemas.microsoft.com/office/drawing/2014/main" val="2025318032"/>
                    </a:ext>
                  </a:extLst>
                </a:gridCol>
                <a:gridCol w="1066040">
                  <a:extLst>
                    <a:ext uri="{9D8B030D-6E8A-4147-A177-3AD203B41FA5}">
                      <a16:colId xmlns:a16="http://schemas.microsoft.com/office/drawing/2014/main" val="2940148055"/>
                    </a:ext>
                  </a:extLst>
                </a:gridCol>
                <a:gridCol w="1066040">
                  <a:extLst>
                    <a:ext uri="{9D8B030D-6E8A-4147-A177-3AD203B41FA5}">
                      <a16:colId xmlns:a16="http://schemas.microsoft.com/office/drawing/2014/main" val="1183968307"/>
                    </a:ext>
                  </a:extLst>
                </a:gridCol>
                <a:gridCol w="1066040">
                  <a:extLst>
                    <a:ext uri="{9D8B030D-6E8A-4147-A177-3AD203B41FA5}">
                      <a16:colId xmlns:a16="http://schemas.microsoft.com/office/drawing/2014/main" val="1720092968"/>
                    </a:ext>
                  </a:extLst>
                </a:gridCol>
                <a:gridCol w="1066040">
                  <a:extLst>
                    <a:ext uri="{9D8B030D-6E8A-4147-A177-3AD203B41FA5}">
                      <a16:colId xmlns:a16="http://schemas.microsoft.com/office/drawing/2014/main" val="3630439558"/>
                    </a:ext>
                  </a:extLst>
                </a:gridCol>
              </a:tblGrid>
              <a:tr h="270755">
                <a:tc gridSpan="2">
                  <a:txBody>
                    <a:bodyPr/>
                    <a:lstStyle/>
                    <a:p>
                      <a:pPr algn="ctr"/>
                      <a:endParaRPr kumimoji="1" lang="ja-JP" altLang="en-US" sz="1100" dirty="0">
                        <a:solidFill>
                          <a:schemeClr val="tx1">
                            <a:lumMod val="75000"/>
                            <a:lumOff val="25000"/>
                          </a:schemeClr>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2">
                        <a:lumMod val="90000"/>
                      </a:schemeClr>
                    </a:solidFill>
                  </a:tcPr>
                </a:tc>
                <a:tc hMerge="1">
                  <a:txBody>
                    <a:bodyPr/>
                    <a:lstStyle/>
                    <a:p>
                      <a:pPr algn="ctr"/>
                      <a:endParaRPr kumimoji="1" lang="ja-JP" altLang="en-US" sz="1100" dirty="0">
                        <a:solidFill>
                          <a:schemeClr val="tx1">
                            <a:lumMod val="75000"/>
                            <a:lumOff val="25000"/>
                          </a:schemeClr>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2">
                        <a:lumMod val="90000"/>
                      </a:schemeClr>
                    </a:solidFill>
                  </a:tcPr>
                </a:tc>
                <a:tc>
                  <a:txBody>
                    <a:bodyPr/>
                    <a:lstStyle/>
                    <a:p>
                      <a:pPr algn="ctr"/>
                      <a:r>
                        <a:rPr kumimoji="1" lang="ja-JP" altLang="en-US" sz="1100" dirty="0">
                          <a:solidFill>
                            <a:schemeClr val="tx1">
                              <a:lumMod val="75000"/>
                              <a:lumOff val="25000"/>
                            </a:schemeClr>
                          </a:solidFill>
                          <a:latin typeface="A P-OTF UD新ゴ Pr6N DB" panose="020B0600000000000000" pitchFamily="34" charset="-128"/>
                          <a:ea typeface="A P-OTF UD新ゴ Pr6N DB" panose="020B0600000000000000" pitchFamily="34" charset="-128"/>
                        </a:rPr>
                        <a:t>弁当①</a:t>
                      </a: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2">
                        <a:lumMod val="90000"/>
                      </a:schemeClr>
                    </a:solidFill>
                  </a:tcPr>
                </a:tc>
                <a:tc>
                  <a:txBody>
                    <a:bodyPr/>
                    <a:lstStyle/>
                    <a:p>
                      <a:pPr algn="ctr"/>
                      <a:r>
                        <a:rPr kumimoji="1" lang="ja-JP" altLang="en-US" sz="1100" dirty="0">
                          <a:solidFill>
                            <a:schemeClr val="tx1">
                              <a:lumMod val="75000"/>
                              <a:lumOff val="25000"/>
                            </a:schemeClr>
                          </a:solidFill>
                          <a:latin typeface="A P-OTF UD新ゴ Pr6N DB" panose="020B0600000000000000" pitchFamily="34" charset="-128"/>
                          <a:ea typeface="A P-OTF UD新ゴ Pr6N DB" panose="020B0600000000000000" pitchFamily="34" charset="-128"/>
                        </a:rPr>
                        <a:t>弁当②</a:t>
                      </a: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2">
                        <a:lumMod val="90000"/>
                      </a:schemeClr>
                    </a:solidFill>
                  </a:tcPr>
                </a:tc>
                <a:tc>
                  <a:txBody>
                    <a:bodyPr/>
                    <a:lstStyle/>
                    <a:p>
                      <a:pPr algn="ctr"/>
                      <a:r>
                        <a:rPr kumimoji="1" lang="ja-JP" altLang="en-US" sz="1100" dirty="0">
                          <a:solidFill>
                            <a:schemeClr val="tx1">
                              <a:lumMod val="75000"/>
                              <a:lumOff val="25000"/>
                            </a:schemeClr>
                          </a:solidFill>
                          <a:latin typeface="A P-OTF UD新ゴ Pr6N DB" panose="020B0600000000000000" pitchFamily="34" charset="-128"/>
                          <a:ea typeface="A P-OTF UD新ゴ Pr6N DB" panose="020B0600000000000000" pitchFamily="34" charset="-128"/>
                        </a:rPr>
                        <a:t>弁当③</a:t>
                      </a: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2">
                        <a:lumMod val="90000"/>
                      </a:schemeClr>
                    </a:solidFill>
                  </a:tcPr>
                </a:tc>
                <a:tc>
                  <a:txBody>
                    <a:bodyPr/>
                    <a:lstStyle/>
                    <a:p>
                      <a:pPr algn="ctr"/>
                      <a:r>
                        <a:rPr kumimoji="1" lang="ja-JP" altLang="en-US" sz="1100" dirty="0">
                          <a:solidFill>
                            <a:schemeClr val="tx1">
                              <a:lumMod val="75000"/>
                              <a:lumOff val="25000"/>
                            </a:schemeClr>
                          </a:solidFill>
                          <a:latin typeface="A P-OTF UD新ゴ Pr6N DB" panose="020B0600000000000000" pitchFamily="34" charset="-128"/>
                          <a:ea typeface="A P-OTF UD新ゴ Pr6N DB" panose="020B0600000000000000" pitchFamily="34" charset="-128"/>
                        </a:rPr>
                        <a:t>お茶</a:t>
                      </a: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2">
                        <a:lumMod val="90000"/>
                      </a:schemeClr>
                    </a:solidFill>
                  </a:tcPr>
                </a:tc>
                <a:extLst>
                  <a:ext uri="{0D108BD9-81ED-4DB2-BD59-A6C34878D82A}">
                    <a16:rowId xmlns:a16="http://schemas.microsoft.com/office/drawing/2014/main" val="1721792009"/>
                  </a:ext>
                </a:extLst>
              </a:tr>
              <a:tr h="338218">
                <a:tc>
                  <a:txBody>
                    <a:bodyPr/>
                    <a:lstStyle/>
                    <a:p>
                      <a:pPr algn="ctr"/>
                      <a:r>
                        <a:rPr kumimoji="1" lang="en-US" altLang="ja-JP" sz="1100" dirty="0">
                          <a:latin typeface="A P-OTF UD新ゴ Pr6N DB" panose="020B0600000000000000" pitchFamily="34" charset="-128"/>
                          <a:ea typeface="A P-OTF UD新ゴ Pr6N DB" panose="020B0600000000000000" pitchFamily="34" charset="-128"/>
                        </a:rPr>
                        <a:t>10</a:t>
                      </a:r>
                      <a:r>
                        <a:rPr kumimoji="1" lang="ja-JP" altLang="en-US" sz="1100" dirty="0">
                          <a:latin typeface="A P-OTF UD新ゴ Pr6N DB" panose="020B0600000000000000" pitchFamily="34" charset="-128"/>
                          <a:ea typeface="A P-OTF UD新ゴ Pr6N DB" panose="020B0600000000000000" pitchFamily="34" charset="-128"/>
                        </a:rPr>
                        <a:t>月</a:t>
                      </a:r>
                      <a:r>
                        <a:rPr kumimoji="1" lang="en-US" altLang="ja-JP" sz="1100" dirty="0">
                          <a:latin typeface="A P-OTF UD新ゴ Pr6N DB" panose="020B0600000000000000" pitchFamily="34" charset="-128"/>
                          <a:ea typeface="A P-OTF UD新ゴ Pr6N DB" panose="020B0600000000000000" pitchFamily="34" charset="-128"/>
                        </a:rPr>
                        <a:t>15</a:t>
                      </a:r>
                      <a:r>
                        <a:rPr kumimoji="1" lang="ja-JP" altLang="en-US" sz="1100" dirty="0">
                          <a:latin typeface="A P-OTF UD新ゴ Pr6N DB" panose="020B0600000000000000" pitchFamily="34" charset="-128"/>
                          <a:ea typeface="A P-OTF UD新ゴ Pr6N DB" panose="020B0600000000000000" pitchFamily="34" charset="-128"/>
                        </a:rPr>
                        <a:t>日（火）</a:t>
                      </a:r>
                    </a:p>
                  </a:txBody>
                  <a:tcPr marL="72000" marR="72000" marT="108000" marB="36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100" dirty="0">
                          <a:latin typeface="A P-OTF UD新ゴ Pr6N DB" panose="020B0600000000000000" pitchFamily="34" charset="-128"/>
                          <a:ea typeface="A P-OTF UD新ゴ Pr6N DB" panose="020B0600000000000000" pitchFamily="34" charset="-128"/>
                        </a:rPr>
                        <a:t>会場設営</a:t>
                      </a:r>
                    </a:p>
                  </a:txBody>
                  <a:tcPr marL="72000" marR="72000" marT="108000" marB="36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r"/>
                      <a:r>
                        <a:rPr kumimoji="1" lang="ja-JP" altLang="en-US" sz="1100" dirty="0">
                          <a:latin typeface="A P-OTF UD新ゴ Pr6N DB" panose="020B0600000000000000" pitchFamily="34" charset="-128"/>
                          <a:ea typeface="A P-OTF UD新ゴ Pr6N DB" panose="020B0600000000000000" pitchFamily="34" charset="-128"/>
                        </a:rPr>
                        <a:t>個</a:t>
                      </a:r>
                    </a:p>
                  </a:txBody>
                  <a:tcPr marL="72000" marR="72000" marT="108000" marB="36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r"/>
                      <a:r>
                        <a:rPr kumimoji="1" lang="ja-JP" altLang="en-US" sz="1100" dirty="0">
                          <a:latin typeface="A P-OTF UD新ゴ Pr6N DB" panose="020B0600000000000000" pitchFamily="34" charset="-128"/>
                          <a:ea typeface="A P-OTF UD新ゴ Pr6N DB" panose="020B0600000000000000" pitchFamily="34" charset="-128"/>
                        </a:rPr>
                        <a:t>個</a:t>
                      </a:r>
                    </a:p>
                  </a:txBody>
                  <a:tcPr marL="72000" marR="72000" marT="108000" marB="36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r"/>
                      <a:r>
                        <a:rPr kumimoji="1" lang="ja-JP" altLang="en-US" sz="1100" dirty="0">
                          <a:latin typeface="A P-OTF UD新ゴ Pr6N DB" panose="020B0600000000000000" pitchFamily="34" charset="-128"/>
                          <a:ea typeface="A P-OTF UD新ゴ Pr6N DB" panose="020B0600000000000000" pitchFamily="34" charset="-128"/>
                        </a:rPr>
                        <a:t>個</a:t>
                      </a:r>
                    </a:p>
                  </a:txBody>
                  <a:tcPr marL="72000" marR="72000" marT="108000" marB="36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r"/>
                      <a:r>
                        <a:rPr kumimoji="1" lang="ja-JP" altLang="en-US" sz="1100" dirty="0">
                          <a:latin typeface="A P-OTF UD新ゴ Pr6N DB" panose="020B0600000000000000" pitchFamily="34" charset="-128"/>
                          <a:ea typeface="A P-OTF UD新ゴ Pr6N DB" panose="020B0600000000000000" pitchFamily="34" charset="-128"/>
                        </a:rPr>
                        <a:t>本</a:t>
                      </a:r>
                    </a:p>
                  </a:txBody>
                  <a:tcPr marL="72000" marR="72000" marT="108000" marB="36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960863771"/>
                  </a:ext>
                </a:extLst>
              </a:tr>
              <a:tr h="338218">
                <a:tc>
                  <a:txBody>
                    <a:bodyPr/>
                    <a:lstStyle/>
                    <a:p>
                      <a:pPr algn="ctr"/>
                      <a:r>
                        <a:rPr kumimoji="1" lang="en-US" altLang="ja-JP" sz="1100" dirty="0">
                          <a:latin typeface="A P-OTF UD新ゴ Pr6N DB" panose="020B0600000000000000" pitchFamily="34" charset="-128"/>
                          <a:ea typeface="A P-OTF UD新ゴ Pr6N DB" panose="020B0600000000000000" pitchFamily="34" charset="-128"/>
                        </a:rPr>
                        <a:t>10</a:t>
                      </a:r>
                      <a:r>
                        <a:rPr kumimoji="1" lang="ja-JP" altLang="en-US" sz="1100" dirty="0">
                          <a:latin typeface="A P-OTF UD新ゴ Pr6N DB" panose="020B0600000000000000" pitchFamily="34" charset="-128"/>
                          <a:ea typeface="A P-OTF UD新ゴ Pr6N DB" panose="020B0600000000000000" pitchFamily="34" charset="-128"/>
                        </a:rPr>
                        <a:t>月</a:t>
                      </a:r>
                      <a:r>
                        <a:rPr kumimoji="1" lang="en-US" altLang="ja-JP" sz="1100" dirty="0">
                          <a:latin typeface="A P-OTF UD新ゴ Pr6N DB" panose="020B0600000000000000" pitchFamily="34" charset="-128"/>
                          <a:ea typeface="A P-OTF UD新ゴ Pr6N DB" panose="020B0600000000000000" pitchFamily="34" charset="-128"/>
                        </a:rPr>
                        <a:t>16</a:t>
                      </a:r>
                      <a:r>
                        <a:rPr kumimoji="1" lang="ja-JP" altLang="en-US" sz="1100" dirty="0">
                          <a:latin typeface="A P-OTF UD新ゴ Pr6N DB" panose="020B0600000000000000" pitchFamily="34" charset="-128"/>
                          <a:ea typeface="A P-OTF UD新ゴ Pr6N DB" panose="020B0600000000000000" pitchFamily="34" charset="-128"/>
                        </a:rPr>
                        <a:t>日（水）</a:t>
                      </a:r>
                    </a:p>
                  </a:txBody>
                  <a:tcPr marL="72000" marR="72000" marT="108000" marB="36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ja-JP" altLang="en-US" sz="1100" dirty="0">
                          <a:latin typeface="A P-OTF UD新ゴ Pr6N DB" panose="020B0600000000000000" pitchFamily="34" charset="-128"/>
                          <a:ea typeface="A P-OTF UD新ゴ Pr6N DB" panose="020B0600000000000000" pitchFamily="34" charset="-128"/>
                        </a:rPr>
                        <a:t>会場設営</a:t>
                      </a:r>
                    </a:p>
                  </a:txBody>
                  <a:tcPr marL="72000" marR="72000" marT="108000" marB="36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r"/>
                      <a:r>
                        <a:rPr kumimoji="1" lang="ja-JP" altLang="en-US" sz="1100" dirty="0">
                          <a:latin typeface="A P-OTF UD新ゴ Pr6N DB" panose="020B0600000000000000" pitchFamily="34" charset="-128"/>
                          <a:ea typeface="A P-OTF UD新ゴ Pr6N DB" panose="020B0600000000000000" pitchFamily="34" charset="-128"/>
                        </a:rPr>
                        <a:t>個</a:t>
                      </a:r>
                    </a:p>
                  </a:txBody>
                  <a:tcPr marL="72000" marR="72000" marT="108000" marB="36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r"/>
                      <a:r>
                        <a:rPr kumimoji="1" lang="ja-JP" altLang="en-US" sz="1100" dirty="0">
                          <a:latin typeface="A P-OTF UD新ゴ Pr6N DB" panose="020B0600000000000000" pitchFamily="34" charset="-128"/>
                          <a:ea typeface="A P-OTF UD新ゴ Pr6N DB" panose="020B0600000000000000" pitchFamily="34" charset="-128"/>
                        </a:rPr>
                        <a:t>個</a:t>
                      </a:r>
                    </a:p>
                  </a:txBody>
                  <a:tcPr marL="72000" marR="72000" marT="108000" marB="36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r"/>
                      <a:r>
                        <a:rPr kumimoji="1" lang="ja-JP" altLang="en-US" sz="1100" dirty="0">
                          <a:latin typeface="A P-OTF UD新ゴ Pr6N DB" panose="020B0600000000000000" pitchFamily="34" charset="-128"/>
                          <a:ea typeface="A P-OTF UD新ゴ Pr6N DB" panose="020B0600000000000000" pitchFamily="34" charset="-128"/>
                        </a:rPr>
                        <a:t>個</a:t>
                      </a:r>
                    </a:p>
                  </a:txBody>
                  <a:tcPr marL="72000" marR="72000" marT="108000" marB="36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r"/>
                      <a:r>
                        <a:rPr kumimoji="1" lang="ja-JP" altLang="en-US" sz="1100" dirty="0">
                          <a:latin typeface="A P-OTF UD新ゴ Pr6N DB" panose="020B0600000000000000" pitchFamily="34" charset="-128"/>
                          <a:ea typeface="A P-OTF UD新ゴ Pr6N DB" panose="020B0600000000000000" pitchFamily="34" charset="-128"/>
                        </a:rPr>
                        <a:t>本</a:t>
                      </a:r>
                    </a:p>
                  </a:txBody>
                  <a:tcPr marL="72000" marR="72000" marT="108000" marB="36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33987224"/>
                  </a:ext>
                </a:extLst>
              </a:tr>
              <a:tr h="338218">
                <a:tc>
                  <a:txBody>
                    <a:bodyPr/>
                    <a:lstStyle/>
                    <a:p>
                      <a:pPr algn="ctr"/>
                      <a:r>
                        <a:rPr kumimoji="1" lang="en-US" altLang="ja-JP" sz="1100" dirty="0">
                          <a:latin typeface="A P-OTF UD新ゴ Pr6N DB" panose="020B0600000000000000" pitchFamily="34" charset="-128"/>
                          <a:ea typeface="A P-OTF UD新ゴ Pr6N DB" panose="020B0600000000000000" pitchFamily="34" charset="-128"/>
                        </a:rPr>
                        <a:t>10</a:t>
                      </a:r>
                      <a:r>
                        <a:rPr kumimoji="1" lang="ja-JP" altLang="en-US" sz="1100" dirty="0">
                          <a:latin typeface="A P-OTF UD新ゴ Pr6N DB" panose="020B0600000000000000" pitchFamily="34" charset="-128"/>
                          <a:ea typeface="A P-OTF UD新ゴ Pr6N DB" panose="020B0600000000000000" pitchFamily="34" charset="-128"/>
                        </a:rPr>
                        <a:t>月</a:t>
                      </a:r>
                      <a:r>
                        <a:rPr kumimoji="1" lang="en-US" altLang="ja-JP" sz="1100" dirty="0">
                          <a:latin typeface="A P-OTF UD新ゴ Pr6N DB" panose="020B0600000000000000" pitchFamily="34" charset="-128"/>
                          <a:ea typeface="A P-OTF UD新ゴ Pr6N DB" panose="020B0600000000000000" pitchFamily="34" charset="-128"/>
                        </a:rPr>
                        <a:t>17</a:t>
                      </a:r>
                      <a:r>
                        <a:rPr kumimoji="1" lang="ja-JP" altLang="en-US" sz="1100" dirty="0">
                          <a:latin typeface="A P-OTF UD新ゴ Pr6N DB" panose="020B0600000000000000" pitchFamily="34" charset="-128"/>
                          <a:ea typeface="A P-OTF UD新ゴ Pr6N DB" panose="020B0600000000000000" pitchFamily="34" charset="-128"/>
                        </a:rPr>
                        <a:t>日（木）</a:t>
                      </a:r>
                    </a:p>
                  </a:txBody>
                  <a:tcPr marL="72000" marR="72000" marT="108000" marB="36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ja-JP" altLang="en-US" sz="1100" dirty="0">
                          <a:latin typeface="A P-OTF UD新ゴ Pr6N DB" panose="020B0600000000000000" pitchFamily="34" charset="-128"/>
                          <a:ea typeface="A P-OTF UD新ゴ Pr6N DB" panose="020B0600000000000000" pitchFamily="34" charset="-128"/>
                        </a:rPr>
                        <a:t>搬入</a:t>
                      </a:r>
                      <a:r>
                        <a:rPr kumimoji="1" lang="en-US" altLang="ja-JP" sz="1100" dirty="0">
                          <a:latin typeface="A P-OTF UD新ゴ Pr6N DB" panose="020B0600000000000000" pitchFamily="34" charset="-128"/>
                          <a:ea typeface="A P-OTF UD新ゴ Pr6N DB" panose="020B0600000000000000" pitchFamily="34" charset="-128"/>
                        </a:rPr>
                        <a:t>1</a:t>
                      </a:r>
                      <a:r>
                        <a:rPr kumimoji="1" lang="ja-JP" altLang="en-US" sz="1100" dirty="0">
                          <a:latin typeface="A P-OTF UD新ゴ Pr6N DB" panose="020B0600000000000000" pitchFamily="34" charset="-128"/>
                          <a:ea typeface="A P-OTF UD新ゴ Pr6N DB" panose="020B0600000000000000" pitchFamily="34" charset="-128"/>
                        </a:rPr>
                        <a:t>日目</a:t>
                      </a:r>
                    </a:p>
                  </a:txBody>
                  <a:tcPr marL="72000" marR="72000" marT="108000" marB="36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r"/>
                      <a:r>
                        <a:rPr kumimoji="1" lang="ja-JP" altLang="en-US" sz="1100" dirty="0">
                          <a:latin typeface="A P-OTF UD新ゴ Pr6N DB" panose="020B0600000000000000" pitchFamily="34" charset="-128"/>
                          <a:ea typeface="A P-OTF UD新ゴ Pr6N DB" panose="020B0600000000000000" pitchFamily="34" charset="-128"/>
                        </a:rPr>
                        <a:t>個</a:t>
                      </a:r>
                    </a:p>
                  </a:txBody>
                  <a:tcPr marL="72000" marR="72000" marT="108000" marB="36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r"/>
                      <a:r>
                        <a:rPr kumimoji="1" lang="ja-JP" altLang="en-US" sz="1100" dirty="0">
                          <a:latin typeface="A P-OTF UD新ゴ Pr6N DB" panose="020B0600000000000000" pitchFamily="34" charset="-128"/>
                          <a:ea typeface="A P-OTF UD新ゴ Pr6N DB" panose="020B0600000000000000" pitchFamily="34" charset="-128"/>
                        </a:rPr>
                        <a:t>個</a:t>
                      </a:r>
                    </a:p>
                  </a:txBody>
                  <a:tcPr marL="72000" marR="72000" marT="108000" marB="36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r"/>
                      <a:r>
                        <a:rPr kumimoji="1" lang="ja-JP" altLang="en-US" sz="1100" dirty="0">
                          <a:latin typeface="A P-OTF UD新ゴ Pr6N DB" panose="020B0600000000000000" pitchFamily="34" charset="-128"/>
                          <a:ea typeface="A P-OTF UD新ゴ Pr6N DB" panose="020B0600000000000000" pitchFamily="34" charset="-128"/>
                        </a:rPr>
                        <a:t>個</a:t>
                      </a:r>
                    </a:p>
                  </a:txBody>
                  <a:tcPr marL="72000" marR="72000" marT="108000" marB="36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r"/>
                      <a:r>
                        <a:rPr kumimoji="1" lang="ja-JP" altLang="en-US" sz="1100" dirty="0">
                          <a:latin typeface="A P-OTF UD新ゴ Pr6N DB" panose="020B0600000000000000" pitchFamily="34" charset="-128"/>
                          <a:ea typeface="A P-OTF UD新ゴ Pr6N DB" panose="020B0600000000000000" pitchFamily="34" charset="-128"/>
                        </a:rPr>
                        <a:t>本</a:t>
                      </a:r>
                    </a:p>
                  </a:txBody>
                  <a:tcPr marL="72000" marR="72000" marT="108000" marB="36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876617504"/>
                  </a:ext>
                </a:extLst>
              </a:tr>
              <a:tr h="338218">
                <a:tc>
                  <a:txBody>
                    <a:bodyPr/>
                    <a:lstStyle/>
                    <a:p>
                      <a:pPr algn="ctr"/>
                      <a:r>
                        <a:rPr kumimoji="1" lang="en-US" altLang="ja-JP" sz="1100" dirty="0">
                          <a:latin typeface="A P-OTF UD新ゴ Pr6N DB" panose="020B0600000000000000" pitchFamily="34" charset="-128"/>
                          <a:ea typeface="A P-OTF UD新ゴ Pr6N DB" panose="020B0600000000000000" pitchFamily="34" charset="-128"/>
                        </a:rPr>
                        <a:t>10</a:t>
                      </a:r>
                      <a:r>
                        <a:rPr kumimoji="1" lang="ja-JP" altLang="en-US" sz="1100" dirty="0">
                          <a:latin typeface="A P-OTF UD新ゴ Pr6N DB" panose="020B0600000000000000" pitchFamily="34" charset="-128"/>
                          <a:ea typeface="A P-OTF UD新ゴ Pr6N DB" panose="020B0600000000000000" pitchFamily="34" charset="-128"/>
                        </a:rPr>
                        <a:t>月</a:t>
                      </a:r>
                      <a:r>
                        <a:rPr kumimoji="1" lang="en-US" altLang="ja-JP" sz="1100" dirty="0">
                          <a:latin typeface="A P-OTF UD新ゴ Pr6N DB" panose="020B0600000000000000" pitchFamily="34" charset="-128"/>
                          <a:ea typeface="A P-OTF UD新ゴ Pr6N DB" panose="020B0600000000000000" pitchFamily="34" charset="-128"/>
                        </a:rPr>
                        <a:t>18</a:t>
                      </a:r>
                      <a:r>
                        <a:rPr kumimoji="1" lang="ja-JP" altLang="en-US" sz="1100" dirty="0">
                          <a:latin typeface="A P-OTF UD新ゴ Pr6N DB" panose="020B0600000000000000" pitchFamily="34" charset="-128"/>
                          <a:ea typeface="A P-OTF UD新ゴ Pr6N DB" panose="020B0600000000000000" pitchFamily="34" charset="-128"/>
                        </a:rPr>
                        <a:t>日（金）</a:t>
                      </a:r>
                    </a:p>
                  </a:txBody>
                  <a:tcPr marL="72000" marR="72000" marT="108000" marB="36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ja-JP" altLang="en-US" sz="1100" dirty="0">
                          <a:latin typeface="A P-OTF UD新ゴ Pr6N DB" panose="020B0600000000000000" pitchFamily="34" charset="-128"/>
                          <a:ea typeface="A P-OTF UD新ゴ Pr6N DB" panose="020B0600000000000000" pitchFamily="34" charset="-128"/>
                        </a:rPr>
                        <a:t>搬入</a:t>
                      </a:r>
                      <a:r>
                        <a:rPr kumimoji="1" lang="en-US" altLang="ja-JP" sz="1100" dirty="0">
                          <a:latin typeface="A P-OTF UD新ゴ Pr6N DB" panose="020B0600000000000000" pitchFamily="34" charset="-128"/>
                          <a:ea typeface="A P-OTF UD新ゴ Pr6N DB" panose="020B0600000000000000" pitchFamily="34" charset="-128"/>
                        </a:rPr>
                        <a:t>2</a:t>
                      </a:r>
                      <a:r>
                        <a:rPr kumimoji="1" lang="ja-JP" altLang="en-US" sz="1100" dirty="0">
                          <a:latin typeface="A P-OTF UD新ゴ Pr6N DB" panose="020B0600000000000000" pitchFamily="34" charset="-128"/>
                          <a:ea typeface="A P-OTF UD新ゴ Pr6N DB" panose="020B0600000000000000" pitchFamily="34" charset="-128"/>
                        </a:rPr>
                        <a:t>日目</a:t>
                      </a:r>
                    </a:p>
                  </a:txBody>
                  <a:tcPr marL="72000" marR="72000" marT="108000" marB="36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r"/>
                      <a:r>
                        <a:rPr kumimoji="1" lang="ja-JP" altLang="en-US" sz="1100" dirty="0">
                          <a:latin typeface="A P-OTF UD新ゴ Pr6N DB" panose="020B0600000000000000" pitchFamily="34" charset="-128"/>
                          <a:ea typeface="A P-OTF UD新ゴ Pr6N DB" panose="020B0600000000000000" pitchFamily="34" charset="-128"/>
                        </a:rPr>
                        <a:t>個</a:t>
                      </a:r>
                    </a:p>
                  </a:txBody>
                  <a:tcPr marL="72000" marR="72000" marT="108000" marB="36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r"/>
                      <a:r>
                        <a:rPr kumimoji="1" lang="ja-JP" altLang="en-US" sz="1100" dirty="0">
                          <a:latin typeface="A P-OTF UD新ゴ Pr6N DB" panose="020B0600000000000000" pitchFamily="34" charset="-128"/>
                          <a:ea typeface="A P-OTF UD新ゴ Pr6N DB" panose="020B0600000000000000" pitchFamily="34" charset="-128"/>
                        </a:rPr>
                        <a:t>個</a:t>
                      </a:r>
                    </a:p>
                  </a:txBody>
                  <a:tcPr marL="72000" marR="72000" marT="108000" marB="36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r"/>
                      <a:r>
                        <a:rPr kumimoji="1" lang="ja-JP" altLang="en-US" sz="1100" dirty="0">
                          <a:latin typeface="A P-OTF UD新ゴ Pr6N DB" panose="020B0600000000000000" pitchFamily="34" charset="-128"/>
                          <a:ea typeface="A P-OTF UD新ゴ Pr6N DB" panose="020B0600000000000000" pitchFamily="34" charset="-128"/>
                        </a:rPr>
                        <a:t>個</a:t>
                      </a:r>
                    </a:p>
                  </a:txBody>
                  <a:tcPr marL="72000" marR="72000" marT="108000" marB="36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r"/>
                      <a:r>
                        <a:rPr kumimoji="1" lang="ja-JP" altLang="en-US" sz="1100" dirty="0">
                          <a:latin typeface="A P-OTF UD新ゴ Pr6N DB" panose="020B0600000000000000" pitchFamily="34" charset="-128"/>
                          <a:ea typeface="A P-OTF UD新ゴ Pr6N DB" panose="020B0600000000000000" pitchFamily="34" charset="-128"/>
                        </a:rPr>
                        <a:t>本</a:t>
                      </a:r>
                    </a:p>
                  </a:txBody>
                  <a:tcPr marL="72000" marR="72000" marT="108000" marB="36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371305982"/>
                  </a:ext>
                </a:extLst>
              </a:tr>
              <a:tr h="338218">
                <a:tc>
                  <a:txBody>
                    <a:bodyPr/>
                    <a:lstStyle/>
                    <a:p>
                      <a:pPr algn="ctr"/>
                      <a:r>
                        <a:rPr kumimoji="1" lang="en-US" altLang="ja-JP" sz="1100" dirty="0">
                          <a:latin typeface="A P-OTF UD新ゴ Pr6N DB" panose="020B0600000000000000" pitchFamily="34" charset="-128"/>
                          <a:ea typeface="A P-OTF UD新ゴ Pr6N DB" panose="020B0600000000000000" pitchFamily="34" charset="-128"/>
                        </a:rPr>
                        <a:t>10</a:t>
                      </a:r>
                      <a:r>
                        <a:rPr kumimoji="1" lang="ja-JP" altLang="en-US" sz="1100" dirty="0">
                          <a:latin typeface="A P-OTF UD新ゴ Pr6N DB" panose="020B0600000000000000" pitchFamily="34" charset="-128"/>
                          <a:ea typeface="A P-OTF UD新ゴ Pr6N DB" panose="020B0600000000000000" pitchFamily="34" charset="-128"/>
                        </a:rPr>
                        <a:t>月</a:t>
                      </a:r>
                      <a:r>
                        <a:rPr kumimoji="1" lang="en-US" altLang="ja-JP" sz="1100" dirty="0">
                          <a:latin typeface="A P-OTF UD新ゴ Pr6N DB" panose="020B0600000000000000" pitchFamily="34" charset="-128"/>
                          <a:ea typeface="A P-OTF UD新ゴ Pr6N DB" panose="020B0600000000000000" pitchFamily="34" charset="-128"/>
                        </a:rPr>
                        <a:t>19</a:t>
                      </a:r>
                      <a:r>
                        <a:rPr kumimoji="1" lang="ja-JP" altLang="en-US" sz="1100" dirty="0">
                          <a:latin typeface="A P-OTF UD新ゴ Pr6N DB" panose="020B0600000000000000" pitchFamily="34" charset="-128"/>
                          <a:ea typeface="A P-OTF UD新ゴ Pr6N DB" panose="020B0600000000000000" pitchFamily="34" charset="-128"/>
                        </a:rPr>
                        <a:t>日（土）</a:t>
                      </a:r>
                    </a:p>
                  </a:txBody>
                  <a:tcPr marL="72000" marR="72000" marT="108000" marB="36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ja-JP" altLang="en-US" sz="1100" dirty="0">
                          <a:latin typeface="A P-OTF UD新ゴ Pr6N DB" panose="020B0600000000000000" pitchFamily="34" charset="-128"/>
                          <a:ea typeface="A P-OTF UD新ゴ Pr6N DB" panose="020B0600000000000000" pitchFamily="34" charset="-128"/>
                        </a:rPr>
                        <a:t>搬入</a:t>
                      </a:r>
                      <a:r>
                        <a:rPr kumimoji="1" lang="en-US" altLang="ja-JP" sz="1100" dirty="0">
                          <a:latin typeface="A P-OTF UD新ゴ Pr6N DB" panose="020B0600000000000000" pitchFamily="34" charset="-128"/>
                          <a:ea typeface="A P-OTF UD新ゴ Pr6N DB" panose="020B0600000000000000" pitchFamily="34" charset="-128"/>
                        </a:rPr>
                        <a:t>3</a:t>
                      </a:r>
                      <a:r>
                        <a:rPr kumimoji="1" lang="ja-JP" altLang="en-US" sz="1100" dirty="0">
                          <a:latin typeface="A P-OTF UD新ゴ Pr6N DB" panose="020B0600000000000000" pitchFamily="34" charset="-128"/>
                          <a:ea typeface="A P-OTF UD新ゴ Pr6N DB" panose="020B0600000000000000" pitchFamily="34" charset="-128"/>
                        </a:rPr>
                        <a:t>日目</a:t>
                      </a:r>
                    </a:p>
                  </a:txBody>
                  <a:tcPr marL="72000" marR="72000" marT="108000" marB="36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pPr algn="r"/>
                      <a:r>
                        <a:rPr kumimoji="1" lang="ja-JP" altLang="en-US" sz="1100" dirty="0">
                          <a:latin typeface="A P-OTF UD新ゴ Pr6N DB" panose="020B0600000000000000" pitchFamily="34" charset="-128"/>
                          <a:ea typeface="A P-OTF UD新ゴ Pr6N DB" panose="020B0600000000000000" pitchFamily="34" charset="-128"/>
                        </a:rPr>
                        <a:t>個</a:t>
                      </a:r>
                    </a:p>
                  </a:txBody>
                  <a:tcPr marL="72000" marR="72000" marT="108000" marB="36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r"/>
                      <a:r>
                        <a:rPr kumimoji="1" lang="ja-JP" altLang="en-US" sz="1100" dirty="0">
                          <a:latin typeface="A P-OTF UD新ゴ Pr6N DB" panose="020B0600000000000000" pitchFamily="34" charset="-128"/>
                          <a:ea typeface="A P-OTF UD新ゴ Pr6N DB" panose="020B0600000000000000" pitchFamily="34" charset="-128"/>
                        </a:rPr>
                        <a:t>個</a:t>
                      </a:r>
                    </a:p>
                  </a:txBody>
                  <a:tcPr marL="72000" marR="72000" marT="108000" marB="36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r"/>
                      <a:r>
                        <a:rPr kumimoji="1" lang="ja-JP" altLang="en-US" sz="1100" dirty="0">
                          <a:latin typeface="A P-OTF UD新ゴ Pr6N DB" panose="020B0600000000000000" pitchFamily="34" charset="-128"/>
                          <a:ea typeface="A P-OTF UD新ゴ Pr6N DB" panose="020B0600000000000000" pitchFamily="34" charset="-128"/>
                        </a:rPr>
                        <a:t>個</a:t>
                      </a:r>
                    </a:p>
                  </a:txBody>
                  <a:tcPr marL="72000" marR="72000" marT="108000" marB="36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r"/>
                      <a:r>
                        <a:rPr kumimoji="1" lang="ja-JP" altLang="en-US" sz="1100" dirty="0">
                          <a:latin typeface="A P-OTF UD新ゴ Pr6N DB" panose="020B0600000000000000" pitchFamily="34" charset="-128"/>
                          <a:ea typeface="A P-OTF UD新ゴ Pr6N DB" panose="020B0600000000000000" pitchFamily="34" charset="-128"/>
                        </a:rPr>
                        <a:t>本</a:t>
                      </a:r>
                    </a:p>
                  </a:txBody>
                  <a:tcPr marL="72000" marR="72000" marT="108000" marB="36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469441025"/>
                  </a:ext>
                </a:extLst>
              </a:tr>
              <a:tr h="338218">
                <a:tc>
                  <a:txBody>
                    <a:bodyPr/>
                    <a:lstStyle/>
                    <a:p>
                      <a:pPr algn="ctr"/>
                      <a:r>
                        <a:rPr kumimoji="1" lang="en-US" altLang="ja-JP" sz="1100" dirty="0">
                          <a:latin typeface="A P-OTF UD新ゴ Pr6N DB" panose="020B0600000000000000" pitchFamily="34" charset="-128"/>
                          <a:ea typeface="A P-OTF UD新ゴ Pr6N DB" panose="020B0600000000000000" pitchFamily="34" charset="-128"/>
                        </a:rPr>
                        <a:t>10</a:t>
                      </a:r>
                      <a:r>
                        <a:rPr kumimoji="1" lang="ja-JP" altLang="en-US" sz="1100" dirty="0">
                          <a:latin typeface="A P-OTF UD新ゴ Pr6N DB" panose="020B0600000000000000" pitchFamily="34" charset="-128"/>
                          <a:ea typeface="A P-OTF UD新ゴ Pr6N DB" panose="020B0600000000000000" pitchFamily="34" charset="-128"/>
                        </a:rPr>
                        <a:t>月</a:t>
                      </a:r>
                      <a:r>
                        <a:rPr kumimoji="1" lang="en-US" altLang="ja-JP" sz="1100" dirty="0">
                          <a:latin typeface="A P-OTF UD新ゴ Pr6N DB" panose="020B0600000000000000" pitchFamily="34" charset="-128"/>
                          <a:ea typeface="A P-OTF UD新ゴ Pr6N DB" panose="020B0600000000000000" pitchFamily="34" charset="-128"/>
                        </a:rPr>
                        <a:t>20</a:t>
                      </a:r>
                      <a:r>
                        <a:rPr kumimoji="1" lang="ja-JP" altLang="en-US" sz="1100" dirty="0">
                          <a:latin typeface="A P-OTF UD新ゴ Pr6N DB" panose="020B0600000000000000" pitchFamily="34" charset="-128"/>
                          <a:ea typeface="A P-OTF UD新ゴ Pr6N DB" panose="020B0600000000000000" pitchFamily="34" charset="-128"/>
                        </a:rPr>
                        <a:t>日（日）</a:t>
                      </a:r>
                    </a:p>
                  </a:txBody>
                  <a:tcPr marL="72000" marR="72000" marT="108000" marB="36000" anchor="ctr">
                    <a:lnL w="952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ja-JP" altLang="en-US" sz="1100" b="0" dirty="0">
                          <a:latin typeface="A P-OTF UD新ゴ Pr6N DB" panose="020B0600000000000000" pitchFamily="34" charset="-128"/>
                          <a:ea typeface="A P-OTF UD新ゴ Pr6N DB" panose="020B0600000000000000" pitchFamily="34" charset="-128"/>
                        </a:rPr>
                        <a:t>会期</a:t>
                      </a:r>
                      <a:r>
                        <a:rPr kumimoji="1" lang="en-US" altLang="ja-JP" sz="1100" b="0" dirty="0">
                          <a:latin typeface="A P-OTF UD新ゴ Pr6N DB" panose="020B0600000000000000" pitchFamily="34" charset="-128"/>
                          <a:ea typeface="A P-OTF UD新ゴ Pr6N DB" panose="020B0600000000000000" pitchFamily="34" charset="-128"/>
                        </a:rPr>
                        <a:t>1</a:t>
                      </a:r>
                      <a:r>
                        <a:rPr kumimoji="1" lang="ja-JP" altLang="en-US" sz="1100" b="0" dirty="0">
                          <a:latin typeface="A P-OTF UD新ゴ Pr6N DB" panose="020B0600000000000000" pitchFamily="34" charset="-128"/>
                          <a:ea typeface="A P-OTF UD新ゴ Pr6N DB" panose="020B0600000000000000" pitchFamily="34" charset="-128"/>
                        </a:rPr>
                        <a:t>日目</a:t>
                      </a:r>
                    </a:p>
                  </a:txBody>
                  <a:tcPr marL="72000" marR="72000" marT="108000" marB="3600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r"/>
                      <a:r>
                        <a:rPr kumimoji="1" lang="ja-JP" altLang="en-US" sz="1100" dirty="0">
                          <a:latin typeface="A P-OTF UD新ゴ Pr6N DB" panose="020B0600000000000000" pitchFamily="34" charset="-128"/>
                          <a:ea typeface="A P-OTF UD新ゴ Pr6N DB" panose="020B0600000000000000" pitchFamily="34" charset="-128"/>
                        </a:rPr>
                        <a:t>個</a:t>
                      </a:r>
                    </a:p>
                  </a:txBody>
                  <a:tcPr marL="72000" marR="72000" marT="108000" marB="36000" anchor="ctr">
                    <a:lnL w="2857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r"/>
                      <a:r>
                        <a:rPr kumimoji="1" lang="ja-JP" altLang="en-US" sz="1100" dirty="0">
                          <a:latin typeface="A P-OTF UD新ゴ Pr6N DB" panose="020B0600000000000000" pitchFamily="34" charset="-128"/>
                          <a:ea typeface="A P-OTF UD新ゴ Pr6N DB" panose="020B0600000000000000" pitchFamily="34" charset="-128"/>
                        </a:rPr>
                        <a:t>個</a:t>
                      </a:r>
                    </a:p>
                  </a:txBody>
                  <a:tcPr marL="72000" marR="72000" marT="108000" marB="36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r"/>
                      <a:r>
                        <a:rPr kumimoji="1" lang="ja-JP" altLang="en-US" sz="1100" dirty="0">
                          <a:latin typeface="A P-OTF UD新ゴ Pr6N DB" panose="020B0600000000000000" pitchFamily="34" charset="-128"/>
                          <a:ea typeface="A P-OTF UD新ゴ Pr6N DB" panose="020B0600000000000000" pitchFamily="34" charset="-128"/>
                        </a:rPr>
                        <a:t>個</a:t>
                      </a:r>
                    </a:p>
                  </a:txBody>
                  <a:tcPr marL="72000" marR="72000" marT="108000" marB="36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r"/>
                      <a:r>
                        <a:rPr kumimoji="1" lang="ja-JP" altLang="en-US" sz="1100" dirty="0">
                          <a:latin typeface="A P-OTF UD新ゴ Pr6N DB" panose="020B0600000000000000" pitchFamily="34" charset="-128"/>
                          <a:ea typeface="A P-OTF UD新ゴ Pr6N DB" panose="020B0600000000000000" pitchFamily="34" charset="-128"/>
                        </a:rPr>
                        <a:t>本</a:t>
                      </a:r>
                    </a:p>
                  </a:txBody>
                  <a:tcPr marL="72000" marR="72000" marT="108000" marB="36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024679325"/>
                  </a:ext>
                </a:extLst>
              </a:tr>
              <a:tr h="338218">
                <a:tc>
                  <a:txBody>
                    <a:bodyPr/>
                    <a:lstStyle/>
                    <a:p>
                      <a:pPr algn="ctr"/>
                      <a:r>
                        <a:rPr kumimoji="1" lang="en-US" altLang="ja-JP" sz="1100" dirty="0">
                          <a:latin typeface="A P-OTF UD新ゴ Pr6N DB" panose="020B0600000000000000" pitchFamily="34" charset="-128"/>
                          <a:ea typeface="A P-OTF UD新ゴ Pr6N DB" panose="020B0600000000000000" pitchFamily="34" charset="-128"/>
                        </a:rPr>
                        <a:t>10</a:t>
                      </a:r>
                      <a:r>
                        <a:rPr kumimoji="1" lang="ja-JP" altLang="en-US" sz="1100" dirty="0">
                          <a:latin typeface="A P-OTF UD新ゴ Pr6N DB" panose="020B0600000000000000" pitchFamily="34" charset="-128"/>
                          <a:ea typeface="A P-OTF UD新ゴ Pr6N DB" panose="020B0600000000000000" pitchFamily="34" charset="-128"/>
                        </a:rPr>
                        <a:t>月</a:t>
                      </a:r>
                      <a:r>
                        <a:rPr kumimoji="1" lang="en-US" altLang="ja-JP" sz="1100" dirty="0">
                          <a:latin typeface="A P-OTF UD新ゴ Pr6N DB" panose="020B0600000000000000" pitchFamily="34" charset="-128"/>
                          <a:ea typeface="A P-OTF UD新ゴ Pr6N DB" panose="020B0600000000000000" pitchFamily="34" charset="-128"/>
                        </a:rPr>
                        <a:t>21</a:t>
                      </a:r>
                      <a:r>
                        <a:rPr kumimoji="1" lang="ja-JP" altLang="en-US" sz="1100" dirty="0">
                          <a:latin typeface="A P-OTF UD新ゴ Pr6N DB" panose="020B0600000000000000" pitchFamily="34" charset="-128"/>
                          <a:ea typeface="A P-OTF UD新ゴ Pr6N DB" panose="020B0600000000000000" pitchFamily="34" charset="-128"/>
                        </a:rPr>
                        <a:t>日（月）</a:t>
                      </a:r>
                    </a:p>
                  </a:txBody>
                  <a:tcPr marL="72000" marR="72000" marT="108000" marB="36000" anchor="ctr">
                    <a:lnL w="952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ja-JP" altLang="en-US" sz="1100" b="0" dirty="0">
                          <a:latin typeface="A P-OTF UD新ゴ Pr6N DB" panose="020B0600000000000000" pitchFamily="34" charset="-128"/>
                          <a:ea typeface="A P-OTF UD新ゴ Pr6N DB" panose="020B0600000000000000" pitchFamily="34" charset="-128"/>
                        </a:rPr>
                        <a:t>会期</a:t>
                      </a:r>
                      <a:r>
                        <a:rPr kumimoji="1" lang="en-US" altLang="ja-JP" sz="1100" b="0" dirty="0">
                          <a:latin typeface="A P-OTF UD新ゴ Pr6N DB" panose="020B0600000000000000" pitchFamily="34" charset="-128"/>
                          <a:ea typeface="A P-OTF UD新ゴ Pr6N DB" panose="020B0600000000000000" pitchFamily="34" charset="-128"/>
                        </a:rPr>
                        <a:t>2</a:t>
                      </a:r>
                      <a:r>
                        <a:rPr kumimoji="1" lang="ja-JP" altLang="en-US" sz="1100" b="0" dirty="0">
                          <a:latin typeface="A P-OTF UD新ゴ Pr6N DB" panose="020B0600000000000000" pitchFamily="34" charset="-128"/>
                          <a:ea typeface="A P-OTF UD新ゴ Pr6N DB" panose="020B0600000000000000" pitchFamily="34" charset="-128"/>
                        </a:rPr>
                        <a:t>日目</a:t>
                      </a:r>
                    </a:p>
                  </a:txBody>
                  <a:tcPr marL="72000" marR="72000" marT="108000" marB="3600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pPr algn="r"/>
                      <a:r>
                        <a:rPr kumimoji="1" lang="ja-JP" altLang="en-US" sz="1100" dirty="0">
                          <a:latin typeface="A P-OTF UD新ゴ Pr6N DB" panose="020B0600000000000000" pitchFamily="34" charset="-128"/>
                          <a:ea typeface="A P-OTF UD新ゴ Pr6N DB" panose="020B0600000000000000" pitchFamily="34" charset="-128"/>
                        </a:rPr>
                        <a:t>個</a:t>
                      </a:r>
                    </a:p>
                  </a:txBody>
                  <a:tcPr marL="72000" marR="72000" marT="108000" marB="36000" anchor="ctr">
                    <a:lnL w="2857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r"/>
                      <a:r>
                        <a:rPr kumimoji="1" lang="ja-JP" altLang="en-US" sz="1100" dirty="0">
                          <a:latin typeface="A P-OTF UD新ゴ Pr6N DB" panose="020B0600000000000000" pitchFamily="34" charset="-128"/>
                          <a:ea typeface="A P-OTF UD新ゴ Pr6N DB" panose="020B0600000000000000" pitchFamily="34" charset="-128"/>
                        </a:rPr>
                        <a:t>個</a:t>
                      </a:r>
                    </a:p>
                  </a:txBody>
                  <a:tcPr marL="72000" marR="72000" marT="108000" marB="36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r"/>
                      <a:r>
                        <a:rPr kumimoji="1" lang="ja-JP" altLang="en-US" sz="1100" dirty="0">
                          <a:latin typeface="A P-OTF UD新ゴ Pr6N DB" panose="020B0600000000000000" pitchFamily="34" charset="-128"/>
                          <a:ea typeface="A P-OTF UD新ゴ Pr6N DB" panose="020B0600000000000000" pitchFamily="34" charset="-128"/>
                        </a:rPr>
                        <a:t>個</a:t>
                      </a:r>
                    </a:p>
                  </a:txBody>
                  <a:tcPr marL="72000" marR="72000" marT="108000" marB="36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r"/>
                      <a:r>
                        <a:rPr kumimoji="1" lang="ja-JP" altLang="en-US" sz="1100" dirty="0">
                          <a:latin typeface="A P-OTF UD新ゴ Pr6N DB" panose="020B0600000000000000" pitchFamily="34" charset="-128"/>
                          <a:ea typeface="A P-OTF UD新ゴ Pr6N DB" panose="020B0600000000000000" pitchFamily="34" charset="-128"/>
                        </a:rPr>
                        <a:t>本</a:t>
                      </a:r>
                    </a:p>
                  </a:txBody>
                  <a:tcPr marL="72000" marR="72000" marT="108000" marB="36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834979630"/>
                  </a:ext>
                </a:extLst>
              </a:tr>
              <a:tr h="338218">
                <a:tc>
                  <a:txBody>
                    <a:bodyPr/>
                    <a:lstStyle/>
                    <a:p>
                      <a:pPr algn="ctr"/>
                      <a:r>
                        <a:rPr kumimoji="1" lang="en-US" altLang="ja-JP" sz="1100" dirty="0">
                          <a:latin typeface="A P-OTF UD新ゴ Pr6N DB" panose="020B0600000000000000" pitchFamily="34" charset="-128"/>
                          <a:ea typeface="A P-OTF UD新ゴ Pr6N DB" panose="020B0600000000000000" pitchFamily="34" charset="-128"/>
                        </a:rPr>
                        <a:t>10</a:t>
                      </a:r>
                      <a:r>
                        <a:rPr kumimoji="1" lang="ja-JP" altLang="en-US" sz="1100" dirty="0">
                          <a:latin typeface="A P-OTF UD新ゴ Pr6N DB" panose="020B0600000000000000" pitchFamily="34" charset="-128"/>
                          <a:ea typeface="A P-OTF UD新ゴ Pr6N DB" panose="020B0600000000000000" pitchFamily="34" charset="-128"/>
                        </a:rPr>
                        <a:t>月</a:t>
                      </a:r>
                      <a:r>
                        <a:rPr kumimoji="1" lang="en-US" altLang="ja-JP" sz="1100" dirty="0">
                          <a:latin typeface="A P-OTF UD新ゴ Pr6N DB" panose="020B0600000000000000" pitchFamily="34" charset="-128"/>
                          <a:ea typeface="A P-OTF UD新ゴ Pr6N DB" panose="020B0600000000000000" pitchFamily="34" charset="-128"/>
                        </a:rPr>
                        <a:t>22</a:t>
                      </a:r>
                      <a:r>
                        <a:rPr kumimoji="1" lang="ja-JP" altLang="en-US" sz="1100" dirty="0">
                          <a:latin typeface="A P-OTF UD新ゴ Pr6N DB" panose="020B0600000000000000" pitchFamily="34" charset="-128"/>
                          <a:ea typeface="A P-OTF UD新ゴ Pr6N DB" panose="020B0600000000000000" pitchFamily="34" charset="-128"/>
                        </a:rPr>
                        <a:t>日（火）</a:t>
                      </a:r>
                    </a:p>
                  </a:txBody>
                  <a:tcPr marL="72000" marR="72000" marT="108000" marB="36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ja-JP" altLang="en-US" sz="1100" dirty="0">
                          <a:latin typeface="A P-OTF UD新ゴ Pr6N DB" panose="020B0600000000000000" pitchFamily="34" charset="-128"/>
                          <a:ea typeface="A P-OTF UD新ゴ Pr6N DB" panose="020B0600000000000000" pitchFamily="34" charset="-128"/>
                        </a:rPr>
                        <a:t>搬出</a:t>
                      </a:r>
                      <a:r>
                        <a:rPr kumimoji="1" lang="en-US" altLang="ja-JP" sz="1100" dirty="0">
                          <a:latin typeface="A P-OTF UD新ゴ Pr6N DB" panose="020B0600000000000000" pitchFamily="34" charset="-128"/>
                          <a:ea typeface="A P-OTF UD新ゴ Pr6N DB" panose="020B0600000000000000" pitchFamily="34" charset="-128"/>
                        </a:rPr>
                        <a:t>1</a:t>
                      </a:r>
                      <a:r>
                        <a:rPr kumimoji="1" lang="ja-JP" altLang="en-US" sz="1100" dirty="0">
                          <a:latin typeface="A P-OTF UD新ゴ Pr6N DB" panose="020B0600000000000000" pitchFamily="34" charset="-128"/>
                          <a:ea typeface="A P-OTF UD新ゴ Pr6N DB" panose="020B0600000000000000" pitchFamily="34" charset="-128"/>
                        </a:rPr>
                        <a:t>日目</a:t>
                      </a:r>
                    </a:p>
                  </a:txBody>
                  <a:tcPr marL="72000" marR="72000" marT="108000" marB="36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r"/>
                      <a:r>
                        <a:rPr kumimoji="1" lang="ja-JP" altLang="en-US" sz="1100" dirty="0">
                          <a:latin typeface="A P-OTF UD新ゴ Pr6N DB" panose="020B0600000000000000" pitchFamily="34" charset="-128"/>
                          <a:ea typeface="A P-OTF UD新ゴ Pr6N DB" panose="020B0600000000000000" pitchFamily="34" charset="-128"/>
                        </a:rPr>
                        <a:t>個</a:t>
                      </a:r>
                    </a:p>
                  </a:txBody>
                  <a:tcPr marL="72000" marR="72000" marT="108000" marB="36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r"/>
                      <a:r>
                        <a:rPr kumimoji="1" lang="ja-JP" altLang="en-US" sz="1100" dirty="0">
                          <a:latin typeface="A P-OTF UD新ゴ Pr6N DB" panose="020B0600000000000000" pitchFamily="34" charset="-128"/>
                          <a:ea typeface="A P-OTF UD新ゴ Pr6N DB" panose="020B0600000000000000" pitchFamily="34" charset="-128"/>
                        </a:rPr>
                        <a:t>個</a:t>
                      </a:r>
                    </a:p>
                  </a:txBody>
                  <a:tcPr marL="72000" marR="72000" marT="108000" marB="36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r"/>
                      <a:r>
                        <a:rPr kumimoji="1" lang="ja-JP" altLang="en-US" sz="1100" dirty="0">
                          <a:latin typeface="A P-OTF UD新ゴ Pr6N DB" panose="020B0600000000000000" pitchFamily="34" charset="-128"/>
                          <a:ea typeface="A P-OTF UD新ゴ Pr6N DB" panose="020B0600000000000000" pitchFamily="34" charset="-128"/>
                        </a:rPr>
                        <a:t>個</a:t>
                      </a:r>
                    </a:p>
                  </a:txBody>
                  <a:tcPr marL="72000" marR="72000" marT="108000" marB="36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r"/>
                      <a:r>
                        <a:rPr kumimoji="1" lang="ja-JP" altLang="en-US" sz="1100" dirty="0">
                          <a:latin typeface="A P-OTF UD新ゴ Pr6N DB" panose="020B0600000000000000" pitchFamily="34" charset="-128"/>
                          <a:ea typeface="A P-OTF UD新ゴ Pr6N DB" panose="020B0600000000000000" pitchFamily="34" charset="-128"/>
                        </a:rPr>
                        <a:t>本</a:t>
                      </a:r>
                    </a:p>
                  </a:txBody>
                  <a:tcPr marL="72000" marR="72000" marT="108000" marB="36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191289334"/>
                  </a:ext>
                </a:extLst>
              </a:tr>
              <a:tr h="338218">
                <a:tc>
                  <a:txBody>
                    <a:bodyPr/>
                    <a:lstStyle/>
                    <a:p>
                      <a:pPr algn="ctr"/>
                      <a:r>
                        <a:rPr kumimoji="1" lang="en-US" altLang="ja-JP" sz="1100" dirty="0">
                          <a:latin typeface="A P-OTF UD新ゴ Pr6N DB" panose="020B0600000000000000" pitchFamily="34" charset="-128"/>
                          <a:ea typeface="A P-OTF UD新ゴ Pr6N DB" panose="020B0600000000000000" pitchFamily="34" charset="-128"/>
                        </a:rPr>
                        <a:t>10</a:t>
                      </a:r>
                      <a:r>
                        <a:rPr kumimoji="1" lang="ja-JP" altLang="en-US" sz="1100" dirty="0">
                          <a:latin typeface="A P-OTF UD新ゴ Pr6N DB" panose="020B0600000000000000" pitchFamily="34" charset="-128"/>
                          <a:ea typeface="A P-OTF UD新ゴ Pr6N DB" panose="020B0600000000000000" pitchFamily="34" charset="-128"/>
                        </a:rPr>
                        <a:t>月</a:t>
                      </a:r>
                      <a:r>
                        <a:rPr kumimoji="1" lang="en-US" altLang="ja-JP" sz="1100" dirty="0">
                          <a:latin typeface="A P-OTF UD新ゴ Pr6N DB" panose="020B0600000000000000" pitchFamily="34" charset="-128"/>
                          <a:ea typeface="A P-OTF UD新ゴ Pr6N DB" panose="020B0600000000000000" pitchFamily="34" charset="-128"/>
                        </a:rPr>
                        <a:t>23</a:t>
                      </a:r>
                      <a:r>
                        <a:rPr kumimoji="1" lang="ja-JP" altLang="en-US" sz="1100" dirty="0">
                          <a:latin typeface="A P-OTF UD新ゴ Pr6N DB" panose="020B0600000000000000" pitchFamily="34" charset="-128"/>
                          <a:ea typeface="A P-OTF UD新ゴ Pr6N DB" panose="020B0600000000000000" pitchFamily="34" charset="-128"/>
                        </a:rPr>
                        <a:t>日（水）</a:t>
                      </a:r>
                    </a:p>
                  </a:txBody>
                  <a:tcPr marL="72000" marR="72000" marT="108000" marB="36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ja-JP" altLang="en-US" sz="1100" dirty="0">
                          <a:latin typeface="A P-OTF UD新ゴ Pr6N DB" panose="020B0600000000000000" pitchFamily="34" charset="-128"/>
                          <a:ea typeface="A P-OTF UD新ゴ Pr6N DB" panose="020B0600000000000000" pitchFamily="34" charset="-128"/>
                        </a:rPr>
                        <a:t>搬出</a:t>
                      </a:r>
                      <a:r>
                        <a:rPr kumimoji="1" lang="en-US" altLang="ja-JP" sz="1100" dirty="0">
                          <a:latin typeface="A P-OTF UD新ゴ Pr6N DB" panose="020B0600000000000000" pitchFamily="34" charset="-128"/>
                          <a:ea typeface="A P-OTF UD新ゴ Pr6N DB" panose="020B0600000000000000" pitchFamily="34" charset="-128"/>
                        </a:rPr>
                        <a:t>2</a:t>
                      </a:r>
                      <a:r>
                        <a:rPr kumimoji="1" lang="ja-JP" altLang="en-US" sz="1100" dirty="0">
                          <a:latin typeface="A P-OTF UD新ゴ Pr6N DB" panose="020B0600000000000000" pitchFamily="34" charset="-128"/>
                          <a:ea typeface="A P-OTF UD新ゴ Pr6N DB" panose="020B0600000000000000" pitchFamily="34" charset="-128"/>
                        </a:rPr>
                        <a:t>日目</a:t>
                      </a:r>
                    </a:p>
                  </a:txBody>
                  <a:tcPr marL="72000" marR="72000" marT="108000" marB="36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r"/>
                      <a:r>
                        <a:rPr kumimoji="1" lang="ja-JP" altLang="en-US" sz="1100" dirty="0">
                          <a:latin typeface="A P-OTF UD新ゴ Pr6N DB" panose="020B0600000000000000" pitchFamily="34" charset="-128"/>
                          <a:ea typeface="A P-OTF UD新ゴ Pr6N DB" panose="020B0600000000000000" pitchFamily="34" charset="-128"/>
                        </a:rPr>
                        <a:t>個</a:t>
                      </a:r>
                    </a:p>
                  </a:txBody>
                  <a:tcPr marL="72000" marR="72000" marT="108000" marB="36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r"/>
                      <a:r>
                        <a:rPr kumimoji="1" lang="ja-JP" altLang="en-US" sz="1100" dirty="0">
                          <a:latin typeface="A P-OTF UD新ゴ Pr6N DB" panose="020B0600000000000000" pitchFamily="34" charset="-128"/>
                          <a:ea typeface="A P-OTF UD新ゴ Pr6N DB" panose="020B0600000000000000" pitchFamily="34" charset="-128"/>
                        </a:rPr>
                        <a:t>個</a:t>
                      </a:r>
                    </a:p>
                  </a:txBody>
                  <a:tcPr marL="72000" marR="72000" marT="108000" marB="36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r"/>
                      <a:r>
                        <a:rPr kumimoji="1" lang="ja-JP" altLang="en-US" sz="1100" dirty="0">
                          <a:latin typeface="A P-OTF UD新ゴ Pr6N DB" panose="020B0600000000000000" pitchFamily="34" charset="-128"/>
                          <a:ea typeface="A P-OTF UD新ゴ Pr6N DB" panose="020B0600000000000000" pitchFamily="34" charset="-128"/>
                        </a:rPr>
                        <a:t>個</a:t>
                      </a:r>
                    </a:p>
                  </a:txBody>
                  <a:tcPr marL="72000" marR="72000" marT="108000" marB="36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r"/>
                      <a:r>
                        <a:rPr kumimoji="1" lang="ja-JP" altLang="en-US" sz="1100" dirty="0">
                          <a:latin typeface="A P-OTF UD新ゴ Pr6N DB" panose="020B0600000000000000" pitchFamily="34" charset="-128"/>
                          <a:ea typeface="A P-OTF UD新ゴ Pr6N DB" panose="020B0600000000000000" pitchFamily="34" charset="-128"/>
                        </a:rPr>
                        <a:t>本</a:t>
                      </a:r>
                    </a:p>
                  </a:txBody>
                  <a:tcPr marL="72000" marR="72000" marT="108000" marB="36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114679042"/>
                  </a:ext>
                </a:extLst>
              </a:tr>
            </a:tbl>
          </a:graphicData>
        </a:graphic>
      </p:graphicFrame>
      <p:sp>
        <p:nvSpPr>
          <p:cNvPr id="15" name="テキスト ボックス 14">
            <a:extLst>
              <a:ext uri="{FF2B5EF4-FFF2-40B4-BE49-F238E27FC236}">
                <a16:creationId xmlns:a16="http://schemas.microsoft.com/office/drawing/2014/main" id="{83481C98-5F15-6DF8-2D4A-A375D643EE3B}"/>
              </a:ext>
            </a:extLst>
          </p:cNvPr>
          <p:cNvSpPr txBox="1"/>
          <p:nvPr/>
        </p:nvSpPr>
        <p:spPr>
          <a:xfrm>
            <a:off x="101599" y="4305972"/>
            <a:ext cx="1005403" cy="215444"/>
          </a:xfrm>
          <a:prstGeom prst="rect">
            <a:avLst/>
          </a:prstGeom>
          <a:noFill/>
        </p:spPr>
        <p:txBody>
          <a:bodyPr wrap="none" tIns="0" bIns="0" rtlCol="0">
            <a:spAutoFit/>
          </a:bodyPr>
          <a:lstStyle/>
          <a:p>
            <a:r>
              <a:rPr kumimoji="1" lang="en-US" altLang="ja-JP" sz="1400" b="1" dirty="0">
                <a:latin typeface="A P-OTF UD新ゴ Pr6N M" panose="020B0500000000000000" pitchFamily="34" charset="-128"/>
                <a:ea typeface="A P-OTF UD新ゴ Pr6N M" panose="020B0500000000000000" pitchFamily="34" charset="-128"/>
              </a:rPr>
              <a:t>3</a:t>
            </a:r>
            <a:r>
              <a:rPr kumimoji="1" lang="ja-JP" altLang="en-US" sz="1400" b="1" dirty="0">
                <a:latin typeface="A P-OTF UD新ゴ Pr6N M" panose="020B0500000000000000" pitchFamily="34" charset="-128"/>
                <a:ea typeface="A P-OTF UD新ゴ Pr6N M" panose="020B0500000000000000" pitchFamily="34" charset="-128"/>
              </a:rPr>
              <a:t>　注文数</a:t>
            </a:r>
          </a:p>
        </p:txBody>
      </p:sp>
      <p:graphicFrame>
        <p:nvGraphicFramePr>
          <p:cNvPr id="3" name="表 7">
            <a:extLst>
              <a:ext uri="{FF2B5EF4-FFF2-40B4-BE49-F238E27FC236}">
                <a16:creationId xmlns:a16="http://schemas.microsoft.com/office/drawing/2014/main" id="{7D37C5F4-05C4-81AB-D252-31C13813C6AC}"/>
              </a:ext>
            </a:extLst>
          </p:cNvPr>
          <p:cNvGraphicFramePr>
            <a:graphicFrameLocks noGrp="1"/>
          </p:cNvGraphicFramePr>
          <p:nvPr>
            <p:extLst>
              <p:ext uri="{D42A27DB-BD31-4B8C-83A1-F6EECF244321}">
                <p14:modId xmlns:p14="http://schemas.microsoft.com/office/powerpoint/2010/main" val="257661569"/>
              </p:ext>
            </p:extLst>
          </p:nvPr>
        </p:nvGraphicFramePr>
        <p:xfrm>
          <a:off x="3700663" y="537426"/>
          <a:ext cx="2921000" cy="315840"/>
        </p:xfrm>
        <a:graphic>
          <a:graphicData uri="http://schemas.openxmlformats.org/drawingml/2006/table">
            <a:tbl>
              <a:tblPr firstRow="1" bandRow="1">
                <a:tableStyleId>{5C22544A-7EE6-4342-B048-85BDC9FD1C3A}</a:tableStyleId>
              </a:tblPr>
              <a:tblGrid>
                <a:gridCol w="1155700">
                  <a:extLst>
                    <a:ext uri="{9D8B030D-6E8A-4147-A177-3AD203B41FA5}">
                      <a16:colId xmlns:a16="http://schemas.microsoft.com/office/drawing/2014/main" val="1346885655"/>
                    </a:ext>
                  </a:extLst>
                </a:gridCol>
                <a:gridCol w="1765300">
                  <a:extLst>
                    <a:ext uri="{9D8B030D-6E8A-4147-A177-3AD203B41FA5}">
                      <a16:colId xmlns:a16="http://schemas.microsoft.com/office/drawing/2014/main" val="1506013278"/>
                    </a:ext>
                  </a:extLst>
                </a:gridCol>
              </a:tblGrid>
              <a:tr h="307021">
                <a:tc>
                  <a:txBody>
                    <a:bodyPr/>
                    <a:lstStyle/>
                    <a:p>
                      <a:pPr algn="ctr"/>
                      <a:r>
                        <a:rPr kumimoji="1" lang="ja-JP" altLang="en-US" sz="1600" b="0" dirty="0">
                          <a:solidFill>
                            <a:schemeClr val="tx1"/>
                          </a:solidFill>
                          <a:latin typeface="A P-OTF UD新ゴ Pr6N DB" panose="020B0600000000000000" pitchFamily="34" charset="-128"/>
                          <a:ea typeface="A P-OTF UD新ゴ Pr6N DB" panose="020B0600000000000000" pitchFamily="34" charset="-128"/>
                        </a:rPr>
                        <a:t>提出期限</a:t>
                      </a:r>
                    </a:p>
                  </a:txBody>
                  <a:tcPr marT="7200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2">
                        <a:lumMod val="90000"/>
                      </a:schemeClr>
                    </a:solidFill>
                  </a:tcPr>
                </a:tc>
                <a:tc>
                  <a:txBody>
                    <a:bodyPr/>
                    <a:lstStyle/>
                    <a:p>
                      <a:pPr algn="ctr"/>
                      <a:r>
                        <a:rPr kumimoji="1" lang="en-US" altLang="ja-JP" sz="1600" b="0" dirty="0">
                          <a:solidFill>
                            <a:schemeClr val="tx1"/>
                          </a:solidFill>
                          <a:latin typeface="A P-OTF UD新ゴ Pr6N DB" panose="020B0600000000000000" pitchFamily="34" charset="-128"/>
                          <a:ea typeface="A P-OTF UD新ゴ Pr6N DB" panose="020B0600000000000000" pitchFamily="34" charset="-128"/>
                        </a:rPr>
                        <a:t>9</a:t>
                      </a:r>
                      <a:r>
                        <a:rPr kumimoji="1" lang="ja-JP" altLang="en-US" sz="1600" b="0" dirty="0">
                          <a:solidFill>
                            <a:schemeClr val="tx1"/>
                          </a:solidFill>
                          <a:latin typeface="A P-OTF UD新ゴ Pr6N DB" panose="020B0600000000000000" pitchFamily="34" charset="-128"/>
                          <a:ea typeface="A P-OTF UD新ゴ Pr6N DB" panose="020B0600000000000000" pitchFamily="34" charset="-128"/>
                        </a:rPr>
                        <a:t>月</a:t>
                      </a:r>
                      <a:r>
                        <a:rPr kumimoji="1" lang="en-US" altLang="ja-JP" sz="1600" b="0" dirty="0">
                          <a:solidFill>
                            <a:schemeClr val="tx1"/>
                          </a:solidFill>
                          <a:latin typeface="A P-OTF UD新ゴ Pr6N DB" panose="020B0600000000000000" pitchFamily="34" charset="-128"/>
                          <a:ea typeface="A P-OTF UD新ゴ Pr6N DB" panose="020B0600000000000000" pitchFamily="34" charset="-128"/>
                        </a:rPr>
                        <a:t>26</a:t>
                      </a:r>
                      <a:r>
                        <a:rPr kumimoji="1" lang="ja-JP" altLang="en-US" sz="1600" b="0" dirty="0">
                          <a:solidFill>
                            <a:schemeClr val="tx1"/>
                          </a:solidFill>
                          <a:latin typeface="A P-OTF UD新ゴ Pr6N DB" panose="020B0600000000000000" pitchFamily="34" charset="-128"/>
                          <a:ea typeface="A P-OTF UD新ゴ Pr6N DB" panose="020B0600000000000000" pitchFamily="34" charset="-128"/>
                        </a:rPr>
                        <a:t>日（木）</a:t>
                      </a:r>
                    </a:p>
                  </a:txBody>
                  <a:tcPr marT="7200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382331648"/>
                  </a:ext>
                </a:extLst>
              </a:tr>
            </a:tbl>
          </a:graphicData>
        </a:graphic>
      </p:graphicFrame>
      <p:sp>
        <p:nvSpPr>
          <p:cNvPr id="5" name="スライド番号プレースホルダー 1">
            <a:extLst>
              <a:ext uri="{FF2B5EF4-FFF2-40B4-BE49-F238E27FC236}">
                <a16:creationId xmlns:a16="http://schemas.microsoft.com/office/drawing/2014/main" id="{F4009893-7881-0496-6D66-611DFA615DEB}"/>
              </a:ext>
            </a:extLst>
          </p:cNvPr>
          <p:cNvSpPr>
            <a:spLocks noGrp="1"/>
          </p:cNvSpPr>
          <p:nvPr>
            <p:ph type="sldNum" sz="quarter" idx="12"/>
          </p:nvPr>
        </p:nvSpPr>
        <p:spPr>
          <a:xfrm>
            <a:off x="6439239" y="196028"/>
            <a:ext cx="354584" cy="276999"/>
          </a:xfrm>
        </p:spPr>
        <p:txBody>
          <a:bodyPr/>
          <a:lstStyle/>
          <a:p>
            <a:r>
              <a:rPr kumimoji="1" lang="en-US" altLang="ja-JP" sz="1200" dirty="0">
                <a:solidFill>
                  <a:schemeClr val="tx1"/>
                </a:solidFill>
              </a:rPr>
              <a:t>48</a:t>
            </a:r>
            <a:endParaRPr kumimoji="1" lang="ja-JP" altLang="en-US" sz="1200" dirty="0">
              <a:solidFill>
                <a:schemeClr val="tx1"/>
              </a:solidFill>
            </a:endParaRPr>
          </a:p>
        </p:txBody>
      </p:sp>
      <p:graphicFrame>
        <p:nvGraphicFramePr>
          <p:cNvPr id="9" name="表 8">
            <a:extLst>
              <a:ext uri="{FF2B5EF4-FFF2-40B4-BE49-F238E27FC236}">
                <a16:creationId xmlns:a16="http://schemas.microsoft.com/office/drawing/2014/main" id="{85EE27FD-02CE-FB17-CE95-39CA4078C0F5}"/>
              </a:ext>
            </a:extLst>
          </p:cNvPr>
          <p:cNvGraphicFramePr>
            <a:graphicFrameLocks noGrp="1"/>
          </p:cNvGraphicFramePr>
          <p:nvPr>
            <p:extLst>
              <p:ext uri="{D42A27DB-BD31-4B8C-83A1-F6EECF244321}">
                <p14:modId xmlns:p14="http://schemas.microsoft.com/office/powerpoint/2010/main" val="3170879954"/>
              </p:ext>
            </p:extLst>
          </p:nvPr>
        </p:nvGraphicFramePr>
        <p:xfrm>
          <a:off x="225423" y="2842803"/>
          <a:ext cx="6407151" cy="1385280"/>
        </p:xfrm>
        <a:graphic>
          <a:graphicData uri="http://schemas.openxmlformats.org/drawingml/2006/table">
            <a:tbl>
              <a:tblPr firstRow="1" bandRow="1">
                <a:tableStyleId>{5C22544A-7EE6-4342-B048-85BDC9FD1C3A}</a:tableStyleId>
              </a:tblPr>
              <a:tblGrid>
                <a:gridCol w="1134733">
                  <a:extLst>
                    <a:ext uri="{9D8B030D-6E8A-4147-A177-3AD203B41FA5}">
                      <a16:colId xmlns:a16="http://schemas.microsoft.com/office/drawing/2014/main" val="2543251354"/>
                    </a:ext>
                  </a:extLst>
                </a:gridCol>
                <a:gridCol w="2018664">
                  <a:extLst>
                    <a:ext uri="{9D8B030D-6E8A-4147-A177-3AD203B41FA5}">
                      <a16:colId xmlns:a16="http://schemas.microsoft.com/office/drawing/2014/main" val="2263179095"/>
                    </a:ext>
                  </a:extLst>
                </a:gridCol>
                <a:gridCol w="1238616">
                  <a:extLst>
                    <a:ext uri="{9D8B030D-6E8A-4147-A177-3AD203B41FA5}">
                      <a16:colId xmlns:a16="http://schemas.microsoft.com/office/drawing/2014/main" val="3687348748"/>
                    </a:ext>
                  </a:extLst>
                </a:gridCol>
                <a:gridCol w="2015138">
                  <a:extLst>
                    <a:ext uri="{9D8B030D-6E8A-4147-A177-3AD203B41FA5}">
                      <a16:colId xmlns:a16="http://schemas.microsoft.com/office/drawing/2014/main" val="3480470527"/>
                    </a:ext>
                  </a:extLst>
                </a:gridCol>
              </a:tblGrid>
              <a:tr h="261876">
                <a:tc>
                  <a:txBody>
                    <a:bodyPr/>
                    <a:lstStyle/>
                    <a:p>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社名</a:t>
                      </a: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2">
                        <a:lumMod val="90000"/>
                      </a:schemeClr>
                    </a:solidFill>
                  </a:tcPr>
                </a:tc>
                <a:tc gridSpan="3">
                  <a:txBody>
                    <a:bodyPr/>
                    <a:lstStyle/>
                    <a:p>
                      <a:endParaRPr kumimoji="1" lang="en-US" altLang="ja-JP" sz="1200" b="0" dirty="0">
                        <a:solidFill>
                          <a:schemeClr val="tx1"/>
                        </a:solidFill>
                        <a:latin typeface="A P-OTF UD新ゴ Pr6N DB" panose="020B0600000000000000" pitchFamily="34" charset="-128"/>
                        <a:ea typeface="A P-OTF UD新ゴ Pr6N DB" panose="020B0600000000000000" pitchFamily="34" charset="-128"/>
                      </a:endParaRPr>
                    </a:p>
                    <a:p>
                      <a:endParaRPr kumimoji="1" lang="ja-JP" altLang="en-US" sz="120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3215521385"/>
                  </a:ext>
                </a:extLst>
              </a:tr>
              <a:tr h="261876">
                <a:tc>
                  <a:txBody>
                    <a:bodyPr/>
                    <a:lstStyle/>
                    <a:p>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住所</a:t>
                      </a: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2">
                        <a:lumMod val="90000"/>
                      </a:schemeClr>
                    </a:solidFill>
                  </a:tcPr>
                </a:tc>
                <a:tc gridSpan="3">
                  <a:txBody>
                    <a:bodyPr/>
                    <a:lstStyle/>
                    <a:p>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a:t>
                      </a:r>
                      <a:r>
                        <a:rPr kumimoji="1" lang="ja-JP" altLang="en-US" sz="1600" b="0" dirty="0">
                          <a:solidFill>
                            <a:schemeClr val="tx1"/>
                          </a:solidFill>
                          <a:latin typeface="A P-OTF UD新ゴ Pr6N DB" panose="020B0600000000000000" pitchFamily="34" charset="-128"/>
                          <a:ea typeface="A P-OTF UD新ゴ Pr6N DB" panose="020B0600000000000000" pitchFamily="34" charset="-128"/>
                        </a:rPr>
                        <a:t>　</a:t>
                      </a:r>
                      <a:endParaRPr kumimoji="1" lang="en-US" altLang="ja-JP" sz="120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4288058440"/>
                  </a:ext>
                </a:extLst>
              </a:tr>
              <a:tr h="0">
                <a:tc>
                  <a:txBody>
                    <a:bodyPr/>
                    <a:lstStyle/>
                    <a:p>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部署</a:t>
                      </a: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2">
                        <a:lumMod val="90000"/>
                      </a:schemeClr>
                    </a:solidFill>
                  </a:tcPr>
                </a:tc>
                <a:tc>
                  <a:txBody>
                    <a:bodyPr/>
                    <a:lstStyle/>
                    <a:p>
                      <a:endParaRPr kumimoji="1" lang="ja-JP" altLang="en-US" sz="160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r>
                        <a:rPr kumimoji="1" lang="en-US" altLang="ja-JP" sz="1200" b="0" dirty="0">
                          <a:solidFill>
                            <a:schemeClr val="tx1"/>
                          </a:solidFill>
                          <a:latin typeface="A P-OTF UD新ゴ Pr6N DB" panose="020B0600000000000000" pitchFamily="34" charset="-128"/>
                          <a:ea typeface="A P-OTF UD新ゴ Pr6N DB" panose="020B0600000000000000" pitchFamily="34" charset="-128"/>
                        </a:rPr>
                        <a:t>TEL</a:t>
                      </a:r>
                      <a:endParaRPr kumimoji="1" lang="ja-JP" altLang="en-US" sz="120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2">
                        <a:lumMod val="90000"/>
                      </a:schemeClr>
                    </a:solidFill>
                  </a:tcPr>
                </a:tc>
                <a:tc>
                  <a:txBody>
                    <a:bodyPr/>
                    <a:lstStyle/>
                    <a:p>
                      <a:endParaRPr kumimoji="1" lang="en-US" altLang="ja-JP" sz="120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178974121"/>
                  </a:ext>
                </a:extLst>
              </a:tr>
              <a:tr h="261876">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担当者名</a:t>
                      </a: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2">
                        <a:lumMod val="90000"/>
                      </a:schemeClr>
                    </a:solidFill>
                  </a:tcPr>
                </a:tc>
                <a:tc>
                  <a:txBody>
                    <a:bodyPr/>
                    <a:lstStyle/>
                    <a:p>
                      <a:endParaRPr kumimoji="1" lang="ja-JP" altLang="en-US" sz="160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メールアドレス</a:t>
                      </a: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2">
                        <a:lumMod val="90000"/>
                      </a:schemeClr>
                    </a:solidFill>
                  </a:tcPr>
                </a:tc>
                <a:tc>
                  <a:txBody>
                    <a:bodyPr/>
                    <a:lstStyle/>
                    <a:p>
                      <a:endParaRPr kumimoji="1" lang="ja-JP" altLang="en-US" sz="120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473567764"/>
                  </a:ext>
                </a:extLst>
              </a:tr>
            </a:tbl>
          </a:graphicData>
        </a:graphic>
      </p:graphicFrame>
      <p:graphicFrame>
        <p:nvGraphicFramePr>
          <p:cNvPr id="10" name="表 9">
            <a:extLst>
              <a:ext uri="{FF2B5EF4-FFF2-40B4-BE49-F238E27FC236}">
                <a16:creationId xmlns:a16="http://schemas.microsoft.com/office/drawing/2014/main" id="{A63C11E7-064A-15C1-25F3-8C5613785300}"/>
              </a:ext>
            </a:extLst>
          </p:cNvPr>
          <p:cNvGraphicFramePr>
            <a:graphicFrameLocks noGrp="1"/>
          </p:cNvGraphicFramePr>
          <p:nvPr>
            <p:extLst>
              <p:ext uri="{D42A27DB-BD31-4B8C-83A1-F6EECF244321}">
                <p14:modId xmlns:p14="http://schemas.microsoft.com/office/powerpoint/2010/main" val="3293525985"/>
              </p:ext>
            </p:extLst>
          </p:nvPr>
        </p:nvGraphicFramePr>
        <p:xfrm>
          <a:off x="225426" y="1097088"/>
          <a:ext cx="6407149" cy="1385280"/>
        </p:xfrm>
        <a:graphic>
          <a:graphicData uri="http://schemas.openxmlformats.org/drawingml/2006/table">
            <a:tbl>
              <a:tblPr firstRow="1" bandRow="1">
                <a:tableStyleId>{5C22544A-7EE6-4342-B048-85BDC9FD1C3A}</a:tableStyleId>
              </a:tblPr>
              <a:tblGrid>
                <a:gridCol w="1135072">
                  <a:extLst>
                    <a:ext uri="{9D8B030D-6E8A-4147-A177-3AD203B41FA5}">
                      <a16:colId xmlns:a16="http://schemas.microsoft.com/office/drawing/2014/main" val="2543251354"/>
                    </a:ext>
                  </a:extLst>
                </a:gridCol>
                <a:gridCol w="916025">
                  <a:extLst>
                    <a:ext uri="{9D8B030D-6E8A-4147-A177-3AD203B41FA5}">
                      <a16:colId xmlns:a16="http://schemas.microsoft.com/office/drawing/2014/main" val="2263179095"/>
                    </a:ext>
                  </a:extLst>
                </a:gridCol>
                <a:gridCol w="1102476">
                  <a:extLst>
                    <a:ext uri="{9D8B030D-6E8A-4147-A177-3AD203B41FA5}">
                      <a16:colId xmlns:a16="http://schemas.microsoft.com/office/drawing/2014/main" val="4271937695"/>
                    </a:ext>
                  </a:extLst>
                </a:gridCol>
                <a:gridCol w="1244117">
                  <a:extLst>
                    <a:ext uri="{9D8B030D-6E8A-4147-A177-3AD203B41FA5}">
                      <a16:colId xmlns:a16="http://schemas.microsoft.com/office/drawing/2014/main" val="1071034422"/>
                    </a:ext>
                  </a:extLst>
                </a:gridCol>
                <a:gridCol w="2009459">
                  <a:extLst>
                    <a:ext uri="{9D8B030D-6E8A-4147-A177-3AD203B41FA5}">
                      <a16:colId xmlns:a16="http://schemas.microsoft.com/office/drawing/2014/main" val="3480470527"/>
                    </a:ext>
                  </a:extLst>
                </a:gridCol>
              </a:tblGrid>
              <a:tr h="0">
                <a:tc>
                  <a:txBody>
                    <a:bodyPr/>
                    <a:lstStyle/>
                    <a:p>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受付番号</a:t>
                      </a:r>
                      <a:endParaRPr kumimoji="1" lang="en-US" altLang="ja-JP" sz="1200" b="0" dirty="0">
                        <a:solidFill>
                          <a:schemeClr val="tx1"/>
                        </a:solidFill>
                        <a:latin typeface="A P-OTF UD新ゴ Pr6N DB" panose="020B0600000000000000" pitchFamily="34" charset="-128"/>
                        <a:ea typeface="A P-OTF UD新ゴ Pr6N DB" panose="020B0600000000000000" pitchFamily="34" charset="-128"/>
                      </a:endParaRPr>
                    </a:p>
                    <a:p>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（ブース）</a:t>
                      </a: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2">
                        <a:lumMod val="90000"/>
                      </a:schemeClr>
                    </a:solidFill>
                  </a:tcPr>
                </a:tc>
                <a:tc>
                  <a:txBody>
                    <a:bodyPr/>
                    <a:lstStyle/>
                    <a:p>
                      <a:endParaRPr kumimoji="1" lang="ja-JP" altLang="en-US" sz="120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出展社名</a:t>
                      </a: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2">
                        <a:lumMod val="90000"/>
                      </a:schemeClr>
                    </a:solidFill>
                  </a:tcPr>
                </a:tc>
                <a:tc gridSpan="2">
                  <a:txBody>
                    <a:bodyPr/>
                    <a:lstStyle/>
                    <a:p>
                      <a:endParaRPr kumimoji="1" lang="ja-JP" altLang="en-US" sz="1200" b="0" dirty="0">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136174573"/>
                  </a:ext>
                </a:extLst>
              </a:tr>
              <a:tr h="147648">
                <a:tc>
                  <a:txBody>
                    <a:bodyPr/>
                    <a:lstStyle/>
                    <a:p>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住所</a:t>
                      </a:r>
                      <a:endParaRPr kumimoji="1" lang="en-US" altLang="ja-JP" sz="120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2">
                        <a:lumMod val="90000"/>
                      </a:schemeClr>
                    </a:solidFill>
                  </a:tcPr>
                </a:tc>
                <a:tc gridSpan="4">
                  <a:txBody>
                    <a:bodyPr/>
                    <a:lstStyle/>
                    <a:p>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a:t>
                      </a:r>
                      <a:r>
                        <a:rPr kumimoji="1" lang="ja-JP" altLang="en-US" sz="1600" b="0" dirty="0">
                          <a:solidFill>
                            <a:schemeClr val="tx1"/>
                          </a:solidFill>
                          <a:latin typeface="A P-OTF UD新ゴ Pr6N DB" panose="020B0600000000000000" pitchFamily="34" charset="-128"/>
                          <a:ea typeface="A P-OTF UD新ゴ Pr6N DB" panose="020B0600000000000000" pitchFamily="34" charset="-128"/>
                        </a:rPr>
                        <a:t>　</a:t>
                      </a:r>
                      <a:endParaRPr kumimoji="1" lang="en-US" altLang="ja-JP" sz="120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4288058440"/>
                  </a:ext>
                </a:extLst>
              </a:tr>
              <a:tr h="0">
                <a:tc>
                  <a:txBody>
                    <a:bodyPr/>
                    <a:lstStyle/>
                    <a:p>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部署</a:t>
                      </a:r>
                      <a:endParaRPr kumimoji="1" lang="en-US" altLang="ja-JP" sz="120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2">
                        <a:lumMod val="90000"/>
                      </a:schemeClr>
                    </a:solidFill>
                  </a:tcPr>
                </a:tc>
                <a:tc gridSpan="2">
                  <a:txBody>
                    <a:bodyPr/>
                    <a:lstStyle/>
                    <a:p>
                      <a:endParaRPr kumimoji="1" lang="ja-JP" altLang="en-US" sz="160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a:txBody>
                    <a:bodyPr/>
                    <a:lstStyle/>
                    <a:p>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電話番号</a:t>
                      </a:r>
                      <a:r>
                        <a:rPr kumimoji="1" lang="en-US" altLang="ja-JP" sz="1200" b="0" dirty="0">
                          <a:solidFill>
                            <a:schemeClr val="tx1"/>
                          </a:solidFill>
                          <a:latin typeface="A P-OTF UD新ゴ Pr6N DB" panose="020B0600000000000000" pitchFamily="34" charset="-128"/>
                          <a:ea typeface="A P-OTF UD新ゴ Pr6N DB" panose="020B0600000000000000" pitchFamily="34" charset="-128"/>
                        </a:rPr>
                        <a:t>(FAX)</a:t>
                      </a:r>
                      <a:endParaRPr kumimoji="1" lang="ja-JP" altLang="en-US" sz="95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2">
                        <a:lumMod val="90000"/>
                      </a:schemeClr>
                    </a:solidFill>
                  </a:tcPr>
                </a:tc>
                <a:tc>
                  <a:txBody>
                    <a:bodyPr/>
                    <a:lstStyle/>
                    <a:p>
                      <a:endParaRPr kumimoji="1" lang="ja-JP" altLang="en-US" sz="120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178974121"/>
                  </a:ext>
                </a:extLst>
              </a:tr>
              <a:tr h="0">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担当者名</a:t>
                      </a: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2">
                        <a:lumMod val="90000"/>
                      </a:schemeClr>
                    </a:solidFill>
                  </a:tcPr>
                </a:tc>
                <a:tc gridSpan="2">
                  <a:txBody>
                    <a:bodyPr/>
                    <a:lstStyle/>
                    <a:p>
                      <a:endParaRPr kumimoji="1" lang="ja-JP" altLang="en-US" sz="160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a:txBody>
                    <a:bodyPr/>
                    <a:lstStyle/>
                    <a:p>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メールアドレス</a:t>
                      </a:r>
                      <a:endParaRPr kumimoji="1" lang="ja-JP" altLang="en-US" sz="100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2">
                        <a:lumMod val="90000"/>
                      </a:schemeClr>
                    </a:solidFill>
                  </a:tcPr>
                </a:tc>
                <a:tc>
                  <a:txBody>
                    <a:bodyPr/>
                    <a:lstStyle/>
                    <a:p>
                      <a:endParaRPr kumimoji="1" lang="ja-JP" altLang="en-US" sz="120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473567764"/>
                  </a:ext>
                </a:extLst>
              </a:tr>
            </a:tbl>
          </a:graphicData>
        </a:graphic>
      </p:graphicFrame>
      <p:sp>
        <p:nvSpPr>
          <p:cNvPr id="11" name="テキスト ボックス 10">
            <a:extLst>
              <a:ext uri="{FF2B5EF4-FFF2-40B4-BE49-F238E27FC236}">
                <a16:creationId xmlns:a16="http://schemas.microsoft.com/office/drawing/2014/main" id="{D0E00D21-E6D0-EB3D-CD38-C7FCF2376F1D}"/>
              </a:ext>
            </a:extLst>
          </p:cNvPr>
          <p:cNvSpPr txBox="1"/>
          <p:nvPr/>
        </p:nvSpPr>
        <p:spPr>
          <a:xfrm>
            <a:off x="101599" y="867672"/>
            <a:ext cx="1441420" cy="215444"/>
          </a:xfrm>
          <a:prstGeom prst="rect">
            <a:avLst/>
          </a:prstGeom>
          <a:noFill/>
        </p:spPr>
        <p:txBody>
          <a:bodyPr wrap="none" tIns="0" bIns="0" rtlCol="0">
            <a:spAutoFit/>
          </a:bodyPr>
          <a:lstStyle/>
          <a:p>
            <a:r>
              <a:rPr kumimoji="1" lang="ja-JP" altLang="en-US" sz="1400" b="1" dirty="0">
                <a:latin typeface="A P-OTF UD新ゴ Pr6N M" panose="020B0500000000000000" pitchFamily="34" charset="-128"/>
                <a:ea typeface="A P-OTF UD新ゴ Pr6N M" panose="020B0500000000000000" pitchFamily="34" charset="-128"/>
              </a:rPr>
              <a:t>１　出展社情報</a:t>
            </a:r>
          </a:p>
        </p:txBody>
      </p:sp>
      <p:sp>
        <p:nvSpPr>
          <p:cNvPr id="12" name="テキスト ボックス 11">
            <a:extLst>
              <a:ext uri="{FF2B5EF4-FFF2-40B4-BE49-F238E27FC236}">
                <a16:creationId xmlns:a16="http://schemas.microsoft.com/office/drawing/2014/main" id="{45DBE88E-099A-B779-53F2-BE3BB7B50D11}"/>
              </a:ext>
            </a:extLst>
          </p:cNvPr>
          <p:cNvSpPr txBox="1"/>
          <p:nvPr/>
        </p:nvSpPr>
        <p:spPr>
          <a:xfrm>
            <a:off x="101599" y="2608972"/>
            <a:ext cx="2159566" cy="215444"/>
          </a:xfrm>
          <a:prstGeom prst="rect">
            <a:avLst/>
          </a:prstGeom>
          <a:noFill/>
        </p:spPr>
        <p:txBody>
          <a:bodyPr wrap="none" tIns="0" bIns="0" rtlCol="0">
            <a:spAutoFit/>
          </a:bodyPr>
          <a:lstStyle/>
          <a:p>
            <a:r>
              <a:rPr kumimoji="1" lang="ja-JP" altLang="en-US" sz="1400" b="1" dirty="0">
                <a:latin typeface="A P-OTF UD新ゴ Pr6N M" panose="020B0500000000000000" pitchFamily="34" charset="-128"/>
                <a:ea typeface="A P-OTF UD新ゴ Pr6N M" panose="020B0500000000000000" pitchFamily="34" charset="-128"/>
              </a:rPr>
              <a:t>２　請求先が異なる場合</a:t>
            </a:r>
          </a:p>
        </p:txBody>
      </p:sp>
      <p:graphicFrame>
        <p:nvGraphicFramePr>
          <p:cNvPr id="2" name="表 1">
            <a:extLst>
              <a:ext uri="{FF2B5EF4-FFF2-40B4-BE49-F238E27FC236}">
                <a16:creationId xmlns:a16="http://schemas.microsoft.com/office/drawing/2014/main" id="{7DE499BE-E234-3FDC-3965-F3C0C8CB70F2}"/>
              </a:ext>
            </a:extLst>
          </p:cNvPr>
          <p:cNvGraphicFramePr>
            <a:graphicFrameLocks noGrp="1"/>
          </p:cNvGraphicFramePr>
          <p:nvPr>
            <p:extLst>
              <p:ext uri="{D42A27DB-BD31-4B8C-83A1-F6EECF244321}">
                <p14:modId xmlns:p14="http://schemas.microsoft.com/office/powerpoint/2010/main" val="3065824873"/>
              </p:ext>
            </p:extLst>
          </p:nvPr>
        </p:nvGraphicFramePr>
        <p:xfrm>
          <a:off x="225425" y="8985514"/>
          <a:ext cx="6407150" cy="803520"/>
        </p:xfrm>
        <a:graphic>
          <a:graphicData uri="http://schemas.openxmlformats.org/drawingml/2006/table">
            <a:tbl>
              <a:tblPr firstRow="1" bandRow="1">
                <a:tableStyleId>{5C22544A-7EE6-4342-B048-85BDC9FD1C3A}</a:tableStyleId>
              </a:tblPr>
              <a:tblGrid>
                <a:gridCol w="1136495">
                  <a:extLst>
                    <a:ext uri="{9D8B030D-6E8A-4147-A177-3AD203B41FA5}">
                      <a16:colId xmlns:a16="http://schemas.microsoft.com/office/drawing/2014/main" val="1346885655"/>
                    </a:ext>
                  </a:extLst>
                </a:gridCol>
                <a:gridCol w="5270655">
                  <a:extLst>
                    <a:ext uri="{9D8B030D-6E8A-4147-A177-3AD203B41FA5}">
                      <a16:colId xmlns:a16="http://schemas.microsoft.com/office/drawing/2014/main" val="1506013278"/>
                    </a:ext>
                  </a:extLst>
                </a:gridCol>
              </a:tblGrid>
              <a:tr h="0">
                <a:tc>
                  <a:txBody>
                    <a:bodyPr/>
                    <a:lstStyle/>
                    <a:p>
                      <a:pPr algn="ctr"/>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提出方法</a:t>
                      </a:r>
                    </a:p>
                  </a:txBody>
                  <a:tcPr marT="7200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a:txBody>
                    <a:bodyPr/>
                    <a:lstStyle/>
                    <a:p>
                      <a:pPr algn="l">
                        <a:spcBef>
                          <a:spcPts val="0"/>
                        </a:spcBef>
                      </a:pPr>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期日までに電子メールまたは</a:t>
                      </a:r>
                      <a:r>
                        <a:rPr kumimoji="1" lang="en-US" altLang="ja-JP" sz="1200" b="0" dirty="0">
                          <a:solidFill>
                            <a:schemeClr val="tx1"/>
                          </a:solidFill>
                          <a:latin typeface="A P-OTF UD新ゴ Pr6N DB" panose="020B0600000000000000" pitchFamily="34" charset="-128"/>
                          <a:ea typeface="A P-OTF UD新ゴ Pr6N DB" panose="020B0600000000000000" pitchFamily="34" charset="-128"/>
                        </a:rPr>
                        <a:t>FAX</a:t>
                      </a:r>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にてお送りください。</a:t>
                      </a:r>
                      <a:endParaRPr kumimoji="1" lang="en-US" altLang="ja-JP" sz="1200" b="0" dirty="0">
                        <a:solidFill>
                          <a:schemeClr val="tx1"/>
                        </a:solidFill>
                        <a:latin typeface="A P-OTF UD新ゴ Pr6N DB" panose="020B0600000000000000" pitchFamily="34" charset="-128"/>
                        <a:ea typeface="A P-OTF UD新ゴ Pr6N DB" panose="020B0600000000000000" pitchFamily="34" charset="-128"/>
                      </a:endParaRPr>
                    </a:p>
                    <a:p>
                      <a:pPr>
                        <a:spcBef>
                          <a:spcPts val="0"/>
                        </a:spcBef>
                      </a:pPr>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株式会社アクティオ</a:t>
                      </a:r>
                    </a:p>
                    <a:p>
                      <a:pPr>
                        <a:spcBef>
                          <a:spcPts val="0"/>
                        </a:spcBef>
                      </a:pPr>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担当：石塚</a:t>
                      </a:r>
                    </a:p>
                    <a:p>
                      <a:pPr>
                        <a:spcBef>
                          <a:spcPts val="0"/>
                        </a:spcBef>
                      </a:pPr>
                      <a:r>
                        <a:rPr kumimoji="1" lang="en-US" altLang="ja-JP" sz="1200" b="0" dirty="0">
                          <a:solidFill>
                            <a:schemeClr val="tx1"/>
                          </a:solidFill>
                          <a:latin typeface="A P-OTF UD新ゴ Pr6N DB" panose="020B0600000000000000" pitchFamily="34" charset="-128"/>
                          <a:ea typeface="A P-OTF UD新ゴ Pr6N DB" panose="020B0600000000000000" pitchFamily="34" charset="-128"/>
                        </a:rPr>
                        <a:t>FAX</a:t>
                      </a:r>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a:t>
                      </a:r>
                      <a:r>
                        <a:rPr kumimoji="1" lang="en-US" altLang="ja-JP" sz="1200" b="0" dirty="0">
                          <a:solidFill>
                            <a:schemeClr val="tx1"/>
                          </a:solidFill>
                          <a:latin typeface="A P-OTF UD新ゴ Pr6N DB" panose="020B0600000000000000" pitchFamily="34" charset="-128"/>
                          <a:ea typeface="A P-OTF UD新ゴ Pr6N DB" panose="020B0600000000000000" pitchFamily="34" charset="-128"/>
                        </a:rPr>
                        <a:t>03-6262-7436</a:t>
                      </a:r>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　電子メール  </a:t>
                      </a:r>
                      <a:r>
                        <a:rPr kumimoji="1" lang="en-US" altLang="ja-JP" sz="1200" b="0" dirty="0">
                          <a:solidFill>
                            <a:schemeClr val="tx1"/>
                          </a:solidFill>
                          <a:latin typeface="A P-OTF UD新ゴ Pr6N DB" panose="020B0600000000000000" pitchFamily="34" charset="-128"/>
                          <a:ea typeface="A P-OTF UD新ゴ Pr6N DB" panose="020B0600000000000000" pitchFamily="34" charset="-128"/>
                        </a:rPr>
                        <a:t>: ishizuka.j@jei-m.com</a:t>
                      </a:r>
                    </a:p>
                  </a:txBody>
                  <a:tcPr marT="7200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382331648"/>
                  </a:ext>
                </a:extLst>
              </a:tr>
            </a:tbl>
          </a:graphicData>
        </a:graphic>
      </p:graphicFrame>
      <p:sp>
        <p:nvSpPr>
          <p:cNvPr id="6" name="正方形/長方形 5">
            <a:extLst>
              <a:ext uri="{FF2B5EF4-FFF2-40B4-BE49-F238E27FC236}">
                <a16:creationId xmlns:a16="http://schemas.microsoft.com/office/drawing/2014/main" id="{F21F09E4-B08E-F898-4E03-E1C78535D9F9}"/>
              </a:ext>
            </a:extLst>
          </p:cNvPr>
          <p:cNvSpPr/>
          <p:nvPr/>
        </p:nvSpPr>
        <p:spPr>
          <a:xfrm>
            <a:off x="3423545" y="5826781"/>
            <a:ext cx="2951951" cy="96891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sz="1400" dirty="0"/>
              <a:t>※</a:t>
            </a:r>
            <a:r>
              <a:rPr kumimoji="1" lang="ja-JP" altLang="en-US" sz="1400" dirty="0"/>
              <a:t>弁当のメニュー及び価格については、供給先と調整中ですので、決定次第お知らせします。</a:t>
            </a:r>
          </a:p>
        </p:txBody>
      </p:sp>
    </p:spTree>
    <p:extLst>
      <p:ext uri="{BB962C8B-B14F-4D97-AF65-F5344CB8AC3E}">
        <p14:creationId xmlns:p14="http://schemas.microsoft.com/office/powerpoint/2010/main" val="32844639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F684155A-21A8-48B0-86AB-78186FB78BF2}"/>
              </a:ext>
            </a:extLst>
          </p:cNvPr>
          <p:cNvSpPr txBox="1"/>
          <p:nvPr/>
        </p:nvSpPr>
        <p:spPr>
          <a:xfrm>
            <a:off x="188260" y="109816"/>
            <a:ext cx="2723823" cy="369332"/>
          </a:xfrm>
          <a:prstGeom prst="rect">
            <a:avLst/>
          </a:prstGeom>
          <a:noFill/>
        </p:spPr>
        <p:txBody>
          <a:bodyPr wrap="none" rtlCol="0">
            <a:spAutoFit/>
          </a:bodyPr>
          <a:lstStyle/>
          <a:p>
            <a:r>
              <a:rPr kumimoji="1" lang="ja-JP" altLang="en-US" dirty="0">
                <a:latin typeface="A-OTF UD新ゴ Pro M" panose="020B0500000000000000" pitchFamily="34" charset="-128"/>
                <a:ea typeface="A-OTF UD新ゴ Pro M" panose="020B0500000000000000" pitchFamily="34" charset="-128"/>
              </a:rPr>
              <a:t>各種申込みの期限等一覧</a:t>
            </a:r>
          </a:p>
        </p:txBody>
      </p:sp>
      <p:sp>
        <p:nvSpPr>
          <p:cNvPr id="2" name="スライド番号プレースホルダー 1">
            <a:extLst>
              <a:ext uri="{FF2B5EF4-FFF2-40B4-BE49-F238E27FC236}">
                <a16:creationId xmlns:a16="http://schemas.microsoft.com/office/drawing/2014/main" id="{47BFA2CB-2E92-47CA-AD4A-8A01DCB63B5C}"/>
              </a:ext>
            </a:extLst>
          </p:cNvPr>
          <p:cNvSpPr>
            <a:spLocks noGrp="1"/>
          </p:cNvSpPr>
          <p:nvPr>
            <p:ph type="sldNum" sz="quarter" idx="12"/>
          </p:nvPr>
        </p:nvSpPr>
        <p:spPr>
          <a:xfrm>
            <a:off x="6439238" y="196028"/>
            <a:ext cx="354585" cy="276999"/>
          </a:xfrm>
        </p:spPr>
        <p:txBody>
          <a:bodyPr/>
          <a:lstStyle/>
          <a:p>
            <a:fld id="{663423E7-E2F5-4AEC-B6B5-2F805007FDB7}" type="slidenum">
              <a:rPr kumimoji="1" lang="ja-JP" altLang="en-US" sz="1200" smtClean="0">
                <a:solidFill>
                  <a:schemeClr val="tx1"/>
                </a:solidFill>
              </a:rPr>
              <a:t>1</a:t>
            </a:fld>
            <a:r>
              <a:rPr kumimoji="1" lang="en-US" altLang="ja-JP" sz="1200" dirty="0">
                <a:solidFill>
                  <a:schemeClr val="tx1"/>
                </a:solidFill>
              </a:rPr>
              <a:t>3</a:t>
            </a:r>
            <a:endParaRPr kumimoji="1" lang="ja-JP" altLang="en-US" sz="1200" dirty="0">
              <a:solidFill>
                <a:schemeClr val="tx1"/>
              </a:solidFill>
            </a:endParaRPr>
          </a:p>
        </p:txBody>
      </p:sp>
      <p:graphicFrame>
        <p:nvGraphicFramePr>
          <p:cNvPr id="5" name="表 2">
            <a:extLst>
              <a:ext uri="{FF2B5EF4-FFF2-40B4-BE49-F238E27FC236}">
                <a16:creationId xmlns:a16="http://schemas.microsoft.com/office/drawing/2014/main" id="{B14C6AB8-B5F5-D8D1-1223-F7865BAEA13B}"/>
              </a:ext>
            </a:extLst>
          </p:cNvPr>
          <p:cNvGraphicFramePr>
            <a:graphicFrameLocks noGrp="1"/>
          </p:cNvGraphicFramePr>
          <p:nvPr>
            <p:extLst>
              <p:ext uri="{D42A27DB-BD31-4B8C-83A1-F6EECF244321}">
                <p14:modId xmlns:p14="http://schemas.microsoft.com/office/powerpoint/2010/main" val="3225102940"/>
              </p:ext>
            </p:extLst>
          </p:nvPr>
        </p:nvGraphicFramePr>
        <p:xfrm>
          <a:off x="359261" y="638727"/>
          <a:ext cx="6139480" cy="5943600"/>
        </p:xfrm>
        <a:graphic>
          <a:graphicData uri="http://schemas.openxmlformats.org/drawingml/2006/table">
            <a:tbl>
              <a:tblPr firstRow="1" bandRow="1">
                <a:tableStyleId>{5C22544A-7EE6-4342-B048-85BDC9FD1C3A}</a:tableStyleId>
              </a:tblPr>
              <a:tblGrid>
                <a:gridCol w="423469">
                  <a:extLst>
                    <a:ext uri="{9D8B030D-6E8A-4147-A177-3AD203B41FA5}">
                      <a16:colId xmlns:a16="http://schemas.microsoft.com/office/drawing/2014/main" val="1636430150"/>
                    </a:ext>
                  </a:extLst>
                </a:gridCol>
                <a:gridCol w="2407942">
                  <a:extLst>
                    <a:ext uri="{9D8B030D-6E8A-4147-A177-3AD203B41FA5}">
                      <a16:colId xmlns:a16="http://schemas.microsoft.com/office/drawing/2014/main" val="1770348329"/>
                    </a:ext>
                  </a:extLst>
                </a:gridCol>
                <a:gridCol w="749030">
                  <a:extLst>
                    <a:ext uri="{9D8B030D-6E8A-4147-A177-3AD203B41FA5}">
                      <a16:colId xmlns:a16="http://schemas.microsoft.com/office/drawing/2014/main" val="3840326382"/>
                    </a:ext>
                  </a:extLst>
                </a:gridCol>
                <a:gridCol w="1235413">
                  <a:extLst>
                    <a:ext uri="{9D8B030D-6E8A-4147-A177-3AD203B41FA5}">
                      <a16:colId xmlns:a16="http://schemas.microsoft.com/office/drawing/2014/main" val="2348040520"/>
                    </a:ext>
                  </a:extLst>
                </a:gridCol>
                <a:gridCol w="603115">
                  <a:extLst>
                    <a:ext uri="{9D8B030D-6E8A-4147-A177-3AD203B41FA5}">
                      <a16:colId xmlns:a16="http://schemas.microsoft.com/office/drawing/2014/main" val="589805525"/>
                    </a:ext>
                  </a:extLst>
                </a:gridCol>
                <a:gridCol w="720511">
                  <a:extLst>
                    <a:ext uri="{9D8B030D-6E8A-4147-A177-3AD203B41FA5}">
                      <a16:colId xmlns:a16="http://schemas.microsoft.com/office/drawing/2014/main" val="3491933049"/>
                    </a:ext>
                  </a:extLst>
                </a:gridCol>
              </a:tblGrid>
              <a:tr h="444656">
                <a:tc>
                  <a:txBody>
                    <a:bodyPr/>
                    <a:lstStyle/>
                    <a:p>
                      <a:pPr algn="ctr"/>
                      <a:r>
                        <a:rPr kumimoji="1" lang="ja-JP" altLang="en-US" sz="1200" b="0" dirty="0">
                          <a:solidFill>
                            <a:schemeClr val="tx1"/>
                          </a:solidFill>
                          <a:latin typeface="A-OTF UD新ゴ Pro M" panose="020B0500000000000000" pitchFamily="34" charset="-128"/>
                          <a:ea typeface="A-OTF UD新ゴ Pro M" panose="020B0500000000000000"/>
                        </a:rPr>
                        <a:t>掲載頁</a:t>
                      </a:r>
                      <a:endParaRPr kumimoji="1" lang="en-US" altLang="ja-JP" sz="1200" b="0" dirty="0">
                        <a:solidFill>
                          <a:schemeClr val="tx1"/>
                        </a:solidFill>
                        <a:latin typeface="A-OTF UD新ゴ Pro M" panose="020B0500000000000000" pitchFamily="34" charset="-128"/>
                        <a:ea typeface="A-OTF UD新ゴ Pro M" panose="020B0500000000000000"/>
                      </a:endParaRP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a:txBody>
                    <a:bodyPr/>
                    <a:lstStyle/>
                    <a:p>
                      <a:pPr algn="ctr"/>
                      <a:r>
                        <a:rPr kumimoji="1" lang="ja-JP" altLang="en-US" sz="1200" b="0" dirty="0">
                          <a:solidFill>
                            <a:schemeClr val="tx1"/>
                          </a:solidFill>
                          <a:latin typeface="A-OTF UD新ゴ Pro M" panose="020B0500000000000000" pitchFamily="34" charset="-128"/>
                          <a:ea typeface="A-OTF UD新ゴ Pro M" panose="020B0500000000000000"/>
                        </a:rPr>
                        <a:t>提出書類名</a:t>
                      </a: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a:txBody>
                    <a:bodyPr/>
                    <a:lstStyle/>
                    <a:p>
                      <a:pPr algn="ctr"/>
                      <a:r>
                        <a:rPr kumimoji="1" lang="ja-JP" altLang="en-US" sz="1200" b="0" dirty="0">
                          <a:solidFill>
                            <a:schemeClr val="tx1"/>
                          </a:solidFill>
                          <a:latin typeface="A-OTF UD新ゴ Pro M" panose="020B0500000000000000" pitchFamily="34" charset="-128"/>
                          <a:ea typeface="A-OTF UD新ゴ Pro M" panose="020B0500000000000000"/>
                        </a:rPr>
                        <a:t>提出期限</a:t>
                      </a: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a:txBody>
                    <a:bodyPr/>
                    <a:lstStyle/>
                    <a:p>
                      <a:pPr algn="ctr"/>
                      <a:r>
                        <a:rPr kumimoji="1" lang="ja-JP" altLang="en-US" sz="1200" b="0" dirty="0">
                          <a:solidFill>
                            <a:schemeClr val="tx1"/>
                          </a:solidFill>
                          <a:latin typeface="A-OTF UD新ゴ Pro M" panose="020B0500000000000000" pitchFamily="34" charset="-128"/>
                          <a:ea typeface="A-OTF UD新ゴ Pro M" panose="020B0500000000000000"/>
                        </a:rPr>
                        <a:t>提出先</a:t>
                      </a: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a:txBody>
                    <a:bodyPr/>
                    <a:lstStyle/>
                    <a:p>
                      <a:pPr algn="ctr"/>
                      <a:r>
                        <a:rPr kumimoji="1" lang="ja-JP" altLang="en-US" sz="1200" b="0" dirty="0">
                          <a:solidFill>
                            <a:schemeClr val="tx1"/>
                          </a:solidFill>
                          <a:latin typeface="A-OTF UD新ゴ Pro M" panose="020B0500000000000000" pitchFamily="34" charset="-128"/>
                          <a:ea typeface="A-OTF UD新ゴ Pro M" panose="020B0500000000000000"/>
                        </a:rPr>
                        <a:t>申込書</a:t>
                      </a:r>
                      <a:endParaRPr kumimoji="1" lang="en-US" altLang="ja-JP" sz="1200" b="0" dirty="0">
                        <a:solidFill>
                          <a:schemeClr val="tx1"/>
                        </a:solidFill>
                        <a:latin typeface="A-OTF UD新ゴ Pro M" panose="020B0500000000000000" pitchFamily="34" charset="-128"/>
                        <a:ea typeface="A-OTF UD新ゴ Pro M" panose="020B0500000000000000"/>
                      </a:endParaRPr>
                    </a:p>
                    <a:p>
                      <a:pPr algn="ctr"/>
                      <a:r>
                        <a:rPr kumimoji="1" lang="ja-JP" altLang="en-US" sz="1200" b="0" dirty="0">
                          <a:solidFill>
                            <a:schemeClr val="tx1"/>
                          </a:solidFill>
                          <a:latin typeface="A-OTF UD新ゴ Pro M" panose="020B0500000000000000" pitchFamily="34" charset="-128"/>
                          <a:ea typeface="A-OTF UD新ゴ Pro M" panose="020B0500000000000000"/>
                        </a:rPr>
                        <a:t>頁</a:t>
                      </a: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a:txBody>
                    <a:bodyPr/>
                    <a:lstStyle/>
                    <a:p>
                      <a:pPr algn="ctr"/>
                      <a:r>
                        <a:rPr kumimoji="1" lang="ja-JP" altLang="en-US" sz="1200" b="0" dirty="0">
                          <a:solidFill>
                            <a:schemeClr val="tx1"/>
                          </a:solidFill>
                          <a:latin typeface="A-OTF UD新ゴ Pro M" panose="020B0500000000000000" pitchFamily="34" charset="-128"/>
                          <a:ea typeface="A-OTF UD新ゴ Pro M" panose="020B0500000000000000"/>
                        </a:rPr>
                        <a:t>備考</a:t>
                      </a: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extLst>
                  <a:ext uri="{0D108BD9-81ED-4DB2-BD59-A6C34878D82A}">
                    <a16:rowId xmlns:a16="http://schemas.microsoft.com/office/drawing/2014/main" val="3292462966"/>
                  </a:ext>
                </a:extLst>
              </a:tr>
              <a:tr h="444656">
                <a:tc>
                  <a:txBody>
                    <a:bodyPr/>
                    <a:lstStyle/>
                    <a:p>
                      <a:pPr algn="ctr"/>
                      <a:r>
                        <a:rPr kumimoji="1" lang="en-US" altLang="ja-JP" sz="1200" b="0" dirty="0">
                          <a:solidFill>
                            <a:schemeClr val="tx1"/>
                          </a:solidFill>
                          <a:latin typeface="A-OTF UD新ゴ Pro M" panose="020B0500000000000000" pitchFamily="34" charset="-128"/>
                          <a:ea typeface="A-OTF UD新ゴ Pro M" panose="020B0500000000000000"/>
                        </a:rPr>
                        <a:t>14</a:t>
                      </a:r>
                      <a:endParaRPr kumimoji="1" lang="ja-JP" altLang="en-US" sz="1200" b="0" dirty="0">
                        <a:solidFill>
                          <a:schemeClr val="tx1"/>
                        </a:solidFill>
                        <a:latin typeface="A-OTF UD新ゴ Pro M" panose="020B0500000000000000" pitchFamily="34" charset="-128"/>
                        <a:ea typeface="A-OTF UD新ゴ Pro M" panose="020B0500000000000000"/>
                      </a:endParaRP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chemeClr val="tx1"/>
                          </a:solidFill>
                          <a:effectLst/>
                          <a:uLnTx/>
                          <a:uFillTx/>
                          <a:latin typeface="A-OTF UD新ゴ Pro M" panose="020B0500000000000000" pitchFamily="34" charset="-128"/>
                          <a:ea typeface="A-OTF UD新ゴ Pro M" panose="020B0500000000000000"/>
                          <a:cs typeface="+mn-cs"/>
                        </a:rPr>
                        <a:t>出展申込書 ①～③</a:t>
                      </a: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200" b="0" dirty="0">
                          <a:solidFill>
                            <a:schemeClr val="tx1"/>
                          </a:solidFill>
                          <a:latin typeface="A-OTF UD新ゴ Pro M" panose="020B0500000000000000" pitchFamily="34" charset="-128"/>
                          <a:ea typeface="A-OTF UD新ゴ Pro M" panose="020B0500000000000000"/>
                        </a:rPr>
                        <a:t>4</a:t>
                      </a:r>
                      <a:r>
                        <a:rPr kumimoji="1" lang="ja-JP" altLang="en-US" sz="1200" b="0" dirty="0">
                          <a:solidFill>
                            <a:schemeClr val="tx1"/>
                          </a:solidFill>
                          <a:latin typeface="A-OTF UD新ゴ Pro M" panose="020B0500000000000000" pitchFamily="34" charset="-128"/>
                          <a:ea typeface="A-OTF UD新ゴ Pro M" panose="020B0500000000000000"/>
                        </a:rPr>
                        <a:t>月</a:t>
                      </a:r>
                      <a:r>
                        <a:rPr kumimoji="1" lang="en-US" altLang="ja-JP" sz="1200" b="0" dirty="0">
                          <a:solidFill>
                            <a:schemeClr val="tx1"/>
                          </a:solidFill>
                          <a:latin typeface="A-OTF UD新ゴ Pro M" panose="020B0500000000000000" pitchFamily="34" charset="-128"/>
                          <a:ea typeface="A-OTF UD新ゴ Pro M" panose="020B0500000000000000"/>
                        </a:rPr>
                        <a:t>26</a:t>
                      </a:r>
                      <a:r>
                        <a:rPr kumimoji="1" lang="ja-JP" altLang="en-US" sz="1200" b="0" dirty="0">
                          <a:solidFill>
                            <a:schemeClr val="tx1"/>
                          </a:solidFill>
                          <a:latin typeface="A-OTF UD新ゴ Pro M" panose="020B0500000000000000" pitchFamily="34" charset="-128"/>
                          <a:ea typeface="A-OTF UD新ゴ Pro M" panose="020B0500000000000000"/>
                        </a:rPr>
                        <a:t>日（金）</a:t>
                      </a: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zh-TW" altLang="en-US" sz="1200" b="0" dirty="0">
                          <a:solidFill>
                            <a:schemeClr val="tx1"/>
                          </a:solidFill>
                          <a:latin typeface="A-OTF UD新ゴ Pro M" panose="020B0500000000000000" pitchFamily="34" charset="-128"/>
                          <a:ea typeface="A-OTF UD新ゴ Pro M" panose="020B0500000000000000" pitchFamily="34" charset="-128"/>
                        </a:rPr>
                        <a:t>林業機械化協会</a:t>
                      </a:r>
                      <a:endParaRPr kumimoji="1" lang="ja-JP" altLang="en-US" sz="1200" b="0" dirty="0">
                        <a:solidFill>
                          <a:schemeClr val="tx1"/>
                        </a:solidFill>
                        <a:latin typeface="A-OTF UD新ゴ Pro M" panose="020B0500000000000000" pitchFamily="34" charset="-128"/>
                        <a:ea typeface="A-OTF UD新ゴ Pro M" panose="020B0500000000000000"/>
                      </a:endParaRP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en-US" altLang="ja-JP" sz="1200" b="0" dirty="0">
                          <a:solidFill>
                            <a:schemeClr val="tx1"/>
                          </a:solidFill>
                          <a:latin typeface="A-OTF UD新ゴ Pro M" panose="020B0500000000000000" pitchFamily="34" charset="-128"/>
                          <a:ea typeface="A-OTF UD新ゴ Pro M" panose="020B0500000000000000"/>
                        </a:rPr>
                        <a:t>34</a:t>
                      </a:r>
                      <a:endParaRPr kumimoji="1" lang="ja-JP" altLang="en-US" sz="1200" b="0" dirty="0">
                        <a:solidFill>
                          <a:schemeClr val="tx1"/>
                        </a:solidFill>
                        <a:latin typeface="A-OTF UD新ゴ Pro M" panose="020B0500000000000000" pitchFamily="34" charset="-128"/>
                        <a:ea typeface="A-OTF UD新ゴ Pro M" panose="020B0500000000000000"/>
                      </a:endParaRP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200" b="0" dirty="0">
                          <a:solidFill>
                            <a:schemeClr val="tx1"/>
                          </a:solidFill>
                          <a:latin typeface="A-OTF UD新ゴ Pro M" panose="020B0500000000000000" pitchFamily="34" charset="-128"/>
                          <a:ea typeface="A-OTF UD新ゴ Pro M" panose="020B0500000000000000"/>
                        </a:rPr>
                        <a:t>全社提出</a:t>
                      </a:r>
                      <a:endParaRPr kumimoji="1" lang="en-US" altLang="ja-JP" sz="1200" b="0" dirty="0">
                        <a:solidFill>
                          <a:schemeClr val="tx1"/>
                        </a:solidFill>
                        <a:latin typeface="A-OTF UD新ゴ Pro M" panose="020B0500000000000000" pitchFamily="34" charset="-128"/>
                        <a:ea typeface="A-OTF UD新ゴ Pro M" panose="020B0500000000000000"/>
                      </a:endParaRP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extLst>
                  <a:ext uri="{0D108BD9-81ED-4DB2-BD59-A6C34878D82A}">
                    <a16:rowId xmlns:a16="http://schemas.microsoft.com/office/drawing/2014/main" val="3454907599"/>
                  </a:ext>
                </a:extLst>
              </a:tr>
              <a:tr h="444656">
                <a:tc>
                  <a:txBody>
                    <a:bodyPr/>
                    <a:lstStyle/>
                    <a:p>
                      <a:pPr algn="ctr"/>
                      <a:r>
                        <a:rPr kumimoji="1" lang="en-US" altLang="ja-JP" sz="1200" b="0" dirty="0">
                          <a:solidFill>
                            <a:schemeClr val="tx1"/>
                          </a:solidFill>
                          <a:latin typeface="A-OTF UD新ゴ Pro M" panose="020B0500000000000000" pitchFamily="34" charset="-128"/>
                          <a:ea typeface="A-OTF UD新ゴ Pro M" panose="020B0500000000000000"/>
                        </a:rPr>
                        <a:t>18</a:t>
                      </a: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200" b="0" dirty="0">
                          <a:solidFill>
                            <a:schemeClr val="tx1"/>
                          </a:solidFill>
                          <a:latin typeface="A-OTF UD新ゴ Pro M" panose="020B0500000000000000" pitchFamily="34" charset="-128"/>
                          <a:ea typeface="A-OTF UD新ゴ Pro M" panose="020B0500000000000000"/>
                        </a:rPr>
                        <a:t>最新の林業機械掲載申込書</a:t>
                      </a: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en-US" altLang="ja-JP" sz="1200" b="0" dirty="0">
                          <a:solidFill>
                            <a:schemeClr val="tx1"/>
                          </a:solidFill>
                          <a:latin typeface="A-OTF UD新ゴ Pro M" panose="020B0500000000000000" pitchFamily="34" charset="-128"/>
                          <a:ea typeface="A-OTF UD新ゴ Pro M" panose="020B0500000000000000"/>
                        </a:rPr>
                        <a:t>4</a:t>
                      </a:r>
                      <a:r>
                        <a:rPr kumimoji="1" lang="ja-JP" altLang="en-US" sz="1200" b="0" dirty="0">
                          <a:solidFill>
                            <a:schemeClr val="tx1"/>
                          </a:solidFill>
                          <a:latin typeface="A-OTF UD新ゴ Pro M" panose="020B0500000000000000" pitchFamily="34" charset="-128"/>
                          <a:ea typeface="A-OTF UD新ゴ Pro M" panose="020B0500000000000000"/>
                        </a:rPr>
                        <a:t>月</a:t>
                      </a:r>
                      <a:r>
                        <a:rPr kumimoji="1" lang="en-US" altLang="ja-JP" sz="1200" b="0" dirty="0">
                          <a:solidFill>
                            <a:schemeClr val="tx1"/>
                          </a:solidFill>
                          <a:latin typeface="A-OTF UD新ゴ Pro M" panose="020B0500000000000000" pitchFamily="34" charset="-128"/>
                          <a:ea typeface="A-OTF UD新ゴ Pro M" panose="020B0500000000000000"/>
                        </a:rPr>
                        <a:t>26</a:t>
                      </a:r>
                      <a:r>
                        <a:rPr kumimoji="1" lang="ja-JP" altLang="en-US" sz="1200" b="0" dirty="0">
                          <a:solidFill>
                            <a:schemeClr val="tx1"/>
                          </a:solidFill>
                          <a:latin typeface="A-OTF UD新ゴ Pro M" panose="020B0500000000000000" pitchFamily="34" charset="-128"/>
                          <a:ea typeface="A-OTF UD新ゴ Pro M" panose="020B0500000000000000"/>
                        </a:rPr>
                        <a:t>日（金）</a:t>
                      </a: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zh-TW" altLang="en-US" sz="1200" b="0" dirty="0">
                          <a:latin typeface="A-OTF UD新ゴ Pro M" panose="020B0500000000000000" pitchFamily="34" charset="-128"/>
                          <a:ea typeface="A-OTF UD新ゴ Pro M" panose="020B0500000000000000" pitchFamily="34" charset="-128"/>
                        </a:rPr>
                        <a:t>林業機械化協会</a:t>
                      </a:r>
                      <a:endParaRPr kumimoji="1" lang="ja-JP" altLang="en-US" sz="1200" b="0" dirty="0">
                        <a:latin typeface="A-OTF UD新ゴ Pro M" panose="020B0500000000000000" pitchFamily="34" charset="-128"/>
                        <a:ea typeface="A-OTF UD新ゴ Pro M" panose="020B0500000000000000"/>
                      </a:endParaRP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en-US" altLang="ja-JP" sz="1200" b="0" dirty="0">
                          <a:latin typeface="A-OTF UD新ゴ Pro M" panose="020B0500000000000000" pitchFamily="34" charset="-128"/>
                          <a:ea typeface="A-OTF UD新ゴ Pro M" panose="020B0500000000000000"/>
                        </a:rPr>
                        <a:t>37</a:t>
                      </a: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sz="1200" b="0" dirty="0">
                        <a:latin typeface="A-OTF UD新ゴ Pro M" panose="020B0500000000000000" pitchFamily="34" charset="-128"/>
                        <a:ea typeface="A-OTF UD新ゴ Pro M" panose="020B0500000000000000"/>
                      </a:endParaRP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857289693"/>
                  </a:ext>
                </a:extLst>
              </a:tr>
              <a:tr h="444656">
                <a:tc>
                  <a:txBody>
                    <a:bodyPr/>
                    <a:lstStyle/>
                    <a:p>
                      <a:pPr algn="ctr"/>
                      <a:r>
                        <a:rPr kumimoji="1" lang="en-US" altLang="ja-JP" sz="1200" b="0" dirty="0">
                          <a:solidFill>
                            <a:schemeClr val="tx1"/>
                          </a:solidFill>
                          <a:latin typeface="A-OTF UD新ゴ Pro M" panose="020B0500000000000000" pitchFamily="34" charset="-128"/>
                          <a:ea typeface="A-OTF UD新ゴ Pro M" panose="020B0500000000000000"/>
                        </a:rPr>
                        <a:t>19</a:t>
                      </a:r>
                      <a:endParaRPr kumimoji="1" lang="ja-JP" altLang="en-US" sz="1200" b="0" dirty="0">
                        <a:solidFill>
                          <a:schemeClr val="tx1"/>
                        </a:solidFill>
                        <a:latin typeface="A-OTF UD新ゴ Pro M" panose="020B0500000000000000" pitchFamily="34" charset="-128"/>
                        <a:ea typeface="A-OTF UD新ゴ Pro M" panose="020B0500000000000000"/>
                      </a:endParaRP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200" b="0" dirty="0">
                          <a:solidFill>
                            <a:schemeClr val="tx1"/>
                          </a:solidFill>
                          <a:latin typeface="A-OTF UD新ゴ Pro M" panose="020B0500000000000000" pitchFamily="34" charset="-128"/>
                          <a:ea typeface="A-OTF UD新ゴ Pro M" panose="020B0500000000000000"/>
                        </a:rPr>
                        <a:t>木材調達・処分申込書</a:t>
                      </a: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en-US" altLang="ja-JP" sz="1200" b="0" dirty="0">
                          <a:solidFill>
                            <a:schemeClr val="tx1"/>
                          </a:solidFill>
                          <a:latin typeface="A-OTF UD新ゴ Pro M" panose="020B0500000000000000" pitchFamily="34" charset="-128"/>
                          <a:ea typeface="A-OTF UD新ゴ Pro M" panose="020B0500000000000000"/>
                        </a:rPr>
                        <a:t>6</a:t>
                      </a:r>
                      <a:r>
                        <a:rPr kumimoji="1" lang="ja-JP" altLang="en-US" sz="1200" b="0" dirty="0">
                          <a:solidFill>
                            <a:schemeClr val="tx1"/>
                          </a:solidFill>
                          <a:latin typeface="A-OTF UD新ゴ Pro M" panose="020B0500000000000000" pitchFamily="34" charset="-128"/>
                          <a:ea typeface="A-OTF UD新ゴ Pro M" panose="020B0500000000000000"/>
                        </a:rPr>
                        <a:t>月</a:t>
                      </a:r>
                      <a:r>
                        <a:rPr kumimoji="1" lang="en-US" altLang="ja-JP" sz="1200" b="0" dirty="0">
                          <a:solidFill>
                            <a:schemeClr val="tx1"/>
                          </a:solidFill>
                          <a:latin typeface="A-OTF UD新ゴ Pro M" panose="020B0500000000000000" pitchFamily="34" charset="-128"/>
                          <a:ea typeface="A-OTF UD新ゴ Pro M" panose="020B0500000000000000"/>
                        </a:rPr>
                        <a:t>6</a:t>
                      </a:r>
                      <a:r>
                        <a:rPr kumimoji="1" lang="ja-JP" altLang="en-US" sz="1200" b="0" dirty="0">
                          <a:solidFill>
                            <a:schemeClr val="tx1"/>
                          </a:solidFill>
                          <a:latin typeface="A-OTF UD新ゴ Pro M" panose="020B0500000000000000" pitchFamily="34" charset="-128"/>
                          <a:ea typeface="A-OTF UD新ゴ Pro M" panose="020B0500000000000000"/>
                        </a:rPr>
                        <a:t>日（木）</a:t>
                      </a: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zh-TW" altLang="en-US" sz="1200" b="0" i="0" u="none" strike="noStrike" kern="1200" cap="none" spc="0" normalizeH="0" baseline="0" noProof="0" dirty="0">
                          <a:ln>
                            <a:noFill/>
                          </a:ln>
                          <a:solidFill>
                            <a:prstClr val="black"/>
                          </a:solidFill>
                          <a:effectLst/>
                          <a:uLnTx/>
                          <a:uFillTx/>
                          <a:latin typeface="A-OTF UD新ゴ Pro M" panose="020B0500000000000000" pitchFamily="34" charset="-128"/>
                          <a:ea typeface="A-OTF UD新ゴ Pro M" panose="020B0500000000000000" pitchFamily="34" charset="-128"/>
                          <a:cs typeface="+mn-cs"/>
                        </a:rPr>
                        <a:t>林業機械化協会</a:t>
                      </a:r>
                      <a:endParaRPr kumimoji="1" lang="ja-JP" altLang="en-US" sz="1200" b="0" i="0" u="none" strike="noStrike" kern="1200" cap="none" spc="0" normalizeH="0" baseline="0" noProof="0" dirty="0">
                        <a:ln>
                          <a:noFill/>
                        </a:ln>
                        <a:solidFill>
                          <a:prstClr val="black"/>
                        </a:solidFill>
                        <a:effectLst/>
                        <a:uLnTx/>
                        <a:uFillTx/>
                        <a:latin typeface="A-OTF UD新ゴ Pro M" panose="020B0500000000000000" pitchFamily="34" charset="-128"/>
                        <a:ea typeface="A-OTF UD新ゴ Pro M" panose="020B0500000000000000"/>
                        <a:cs typeface="+mn-cs"/>
                      </a:endParaRP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en-US" altLang="ja-JP" sz="1200" b="0" i="0" u="none" strike="noStrike" kern="1200" cap="none" spc="0" normalizeH="0" baseline="0" noProof="0" dirty="0">
                          <a:ln>
                            <a:noFill/>
                          </a:ln>
                          <a:solidFill>
                            <a:prstClr val="black"/>
                          </a:solidFill>
                          <a:effectLst/>
                          <a:uLnTx/>
                          <a:uFillTx/>
                          <a:latin typeface="A-OTF UD新ゴ Pro M" panose="020B0500000000000000" pitchFamily="34" charset="-128"/>
                          <a:ea typeface="A-OTF UD新ゴ Pro M" panose="020B0500000000000000"/>
                          <a:cs typeface="+mn-cs"/>
                        </a:rPr>
                        <a:t>38</a:t>
                      </a:r>
                      <a:endParaRPr kumimoji="1" lang="ja-JP" altLang="en-US" sz="1200" b="0" i="0" u="none" strike="noStrike" kern="1200" cap="none" spc="0" normalizeH="0" baseline="0" noProof="0" dirty="0">
                        <a:ln>
                          <a:noFill/>
                        </a:ln>
                        <a:solidFill>
                          <a:prstClr val="black"/>
                        </a:solidFill>
                        <a:effectLst/>
                        <a:uLnTx/>
                        <a:uFillTx/>
                        <a:latin typeface="A-OTF UD新ゴ Pro M" panose="020B0500000000000000" pitchFamily="34" charset="-128"/>
                        <a:ea typeface="A-OTF UD新ゴ Pro M" panose="020B0500000000000000"/>
                        <a:cs typeface="+mn-cs"/>
                      </a:endParaRP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sz="1200" b="0" dirty="0">
                        <a:latin typeface="A-OTF UD新ゴ Pro M" panose="020B0500000000000000" pitchFamily="34" charset="-128"/>
                        <a:ea typeface="A-OTF UD新ゴ Pro M" panose="020B0500000000000000"/>
                      </a:endParaRP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740094791"/>
                  </a:ext>
                </a:extLst>
              </a:tr>
              <a:tr h="444656">
                <a:tc>
                  <a:txBody>
                    <a:bodyPr/>
                    <a:lstStyle/>
                    <a:p>
                      <a:pPr algn="ctr"/>
                      <a:r>
                        <a:rPr kumimoji="1" lang="en-US" altLang="ja-JP" sz="1200" b="0" dirty="0">
                          <a:solidFill>
                            <a:schemeClr val="tx1"/>
                          </a:solidFill>
                          <a:latin typeface="A-OTF UD新ゴ Pro M" panose="020B0500000000000000" pitchFamily="34" charset="-128"/>
                          <a:ea typeface="A-OTF UD新ゴ Pro M" panose="020B0500000000000000"/>
                        </a:rPr>
                        <a:t>18</a:t>
                      </a:r>
                      <a:endParaRPr kumimoji="1" lang="ja-JP" altLang="en-US" sz="1200" b="0" dirty="0">
                        <a:solidFill>
                          <a:schemeClr val="tx1"/>
                        </a:solidFill>
                        <a:latin typeface="A-OTF UD新ゴ Pro M" panose="020B0500000000000000" pitchFamily="34" charset="-128"/>
                        <a:ea typeface="A-OTF UD新ゴ Pro M" panose="020B0500000000000000"/>
                      </a:endParaRP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200" b="0" dirty="0">
                          <a:solidFill>
                            <a:schemeClr val="tx1"/>
                          </a:solidFill>
                          <a:latin typeface="A-OTF UD新ゴ Pro M" panose="020B0500000000000000" pitchFamily="34" charset="-128"/>
                          <a:ea typeface="A-OTF UD新ゴ Pro M" panose="020B0500000000000000"/>
                        </a:rPr>
                        <a:t>最新の林業機械原稿の提出</a:t>
                      </a: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en-US" altLang="ja-JP" sz="1200" b="0" dirty="0">
                          <a:solidFill>
                            <a:schemeClr val="tx1"/>
                          </a:solidFill>
                          <a:latin typeface="A-OTF UD新ゴ Pro M" panose="020B0500000000000000" pitchFamily="34" charset="-128"/>
                          <a:ea typeface="A-OTF UD新ゴ Pro M" panose="020B0500000000000000"/>
                        </a:rPr>
                        <a:t>6</a:t>
                      </a:r>
                      <a:r>
                        <a:rPr kumimoji="1" lang="ja-JP" altLang="en-US" sz="1200" b="0" dirty="0">
                          <a:solidFill>
                            <a:schemeClr val="tx1"/>
                          </a:solidFill>
                          <a:latin typeface="A-OTF UD新ゴ Pro M" panose="020B0500000000000000" pitchFamily="34" charset="-128"/>
                          <a:ea typeface="A-OTF UD新ゴ Pro M" panose="020B0500000000000000"/>
                        </a:rPr>
                        <a:t>月</a:t>
                      </a:r>
                      <a:r>
                        <a:rPr kumimoji="1" lang="en-US" altLang="ja-JP" sz="1200" b="0" dirty="0">
                          <a:solidFill>
                            <a:schemeClr val="tx1"/>
                          </a:solidFill>
                          <a:latin typeface="A-OTF UD新ゴ Pro M" panose="020B0500000000000000" pitchFamily="34" charset="-128"/>
                          <a:ea typeface="A-OTF UD新ゴ Pro M" panose="020B0500000000000000"/>
                        </a:rPr>
                        <a:t>6</a:t>
                      </a:r>
                      <a:r>
                        <a:rPr kumimoji="1" lang="ja-JP" altLang="en-US" sz="1200" b="0" dirty="0">
                          <a:solidFill>
                            <a:schemeClr val="tx1"/>
                          </a:solidFill>
                          <a:latin typeface="A-OTF UD新ゴ Pro M" panose="020B0500000000000000" pitchFamily="34" charset="-128"/>
                          <a:ea typeface="A-OTF UD新ゴ Pro M" panose="020B0500000000000000"/>
                        </a:rPr>
                        <a:t>日</a:t>
                      </a:r>
                      <a:endParaRPr kumimoji="1" lang="en-US" altLang="ja-JP" sz="1200" b="0" dirty="0">
                        <a:solidFill>
                          <a:schemeClr val="tx1"/>
                        </a:solidFill>
                        <a:latin typeface="A-OTF UD新ゴ Pro M" panose="020B0500000000000000" pitchFamily="34" charset="-128"/>
                        <a:ea typeface="A-OTF UD新ゴ Pro M" panose="020B0500000000000000"/>
                      </a:endParaRPr>
                    </a:p>
                    <a:p>
                      <a:pPr marL="0" marR="0" lvl="0" indent="0" algn="ctr" defTabSz="685800" rtl="0" eaLnBrk="1" fontAlgn="auto" latinLnBrk="0" hangingPunct="1">
                        <a:lnSpc>
                          <a:spcPct val="100000"/>
                        </a:lnSpc>
                        <a:spcBef>
                          <a:spcPts val="0"/>
                        </a:spcBef>
                        <a:spcAft>
                          <a:spcPts val="0"/>
                        </a:spcAft>
                        <a:buClrTx/>
                        <a:buSzTx/>
                        <a:buFontTx/>
                        <a:buNone/>
                        <a:tabLst/>
                        <a:defRPr/>
                      </a:pPr>
                      <a:r>
                        <a:rPr kumimoji="1" lang="en-US" altLang="ja-JP" sz="1200" b="0" dirty="0">
                          <a:solidFill>
                            <a:schemeClr val="tx1"/>
                          </a:solidFill>
                          <a:latin typeface="A-OTF UD新ゴ Pro M" panose="020B0500000000000000" pitchFamily="34" charset="-128"/>
                          <a:ea typeface="A-OTF UD新ゴ Pro M" panose="020B0500000000000000"/>
                        </a:rPr>
                        <a:t>  (</a:t>
                      </a:r>
                      <a:r>
                        <a:rPr kumimoji="1" lang="ja-JP" altLang="en-US" sz="1200" b="0" dirty="0">
                          <a:solidFill>
                            <a:schemeClr val="tx1"/>
                          </a:solidFill>
                          <a:latin typeface="A-OTF UD新ゴ Pro M" panose="020B0500000000000000" pitchFamily="34" charset="-128"/>
                          <a:ea typeface="A-OTF UD新ゴ Pro M" panose="020B0500000000000000"/>
                        </a:rPr>
                        <a:t>木）</a:t>
                      </a: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zh-TW" altLang="en-US" sz="1200" b="0" dirty="0">
                          <a:latin typeface="A-OTF UD新ゴ Pro M" panose="020B0500000000000000" pitchFamily="34" charset="-128"/>
                          <a:ea typeface="A-OTF UD新ゴ Pro M" panose="020B0500000000000000" pitchFamily="34" charset="-128"/>
                        </a:rPr>
                        <a:t>林業機械化協会</a:t>
                      </a:r>
                      <a:endParaRPr kumimoji="1" lang="ja-JP" altLang="en-US" sz="1200" b="0" dirty="0">
                        <a:latin typeface="A-OTF UD新ゴ Pro M" panose="020B0500000000000000" pitchFamily="34" charset="-128"/>
                        <a:ea typeface="A-OTF UD新ゴ Pro M" panose="020B0500000000000000"/>
                      </a:endParaRP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en-US" altLang="ja-JP" sz="1200" b="0" dirty="0">
                          <a:latin typeface="A-OTF UD新ゴ Pro M" panose="020B0500000000000000" pitchFamily="34" charset="-128"/>
                          <a:ea typeface="A-OTF UD新ゴ Pro M" panose="020B0500000000000000"/>
                        </a:rPr>
                        <a:t>---</a:t>
                      </a:r>
                      <a:endParaRPr kumimoji="1" lang="ja-JP" altLang="en-US" sz="1200" b="0" dirty="0">
                        <a:latin typeface="A-OTF UD新ゴ Pro M" panose="020B0500000000000000" pitchFamily="34" charset="-128"/>
                        <a:ea typeface="A-OTF UD新ゴ Pro M" panose="020B0500000000000000"/>
                      </a:endParaRP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sz="1200" b="0" dirty="0">
                        <a:latin typeface="A-OTF UD新ゴ Pro M" panose="020B0500000000000000" pitchFamily="34" charset="-128"/>
                        <a:ea typeface="A-OTF UD新ゴ Pro M" panose="020B0500000000000000"/>
                      </a:endParaRP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183102701"/>
                  </a:ext>
                </a:extLst>
              </a:tr>
              <a:tr h="444656">
                <a:tc>
                  <a:txBody>
                    <a:bodyPr/>
                    <a:lstStyle/>
                    <a:p>
                      <a:pPr algn="ctr"/>
                      <a:r>
                        <a:rPr kumimoji="1" lang="en-US" altLang="ja-JP" sz="1200" b="0" dirty="0">
                          <a:solidFill>
                            <a:schemeClr val="tx1"/>
                          </a:solidFill>
                          <a:latin typeface="A-OTF UD新ゴ Pro M" panose="020B0500000000000000" pitchFamily="34" charset="-128"/>
                          <a:ea typeface="A-OTF UD新ゴ Pro M" panose="020B0500000000000000"/>
                        </a:rPr>
                        <a:t>15</a:t>
                      </a:r>
                      <a:endParaRPr kumimoji="1" lang="ja-JP" altLang="en-US" sz="1200" b="0" dirty="0">
                        <a:solidFill>
                          <a:schemeClr val="tx1"/>
                        </a:solidFill>
                        <a:latin typeface="A-OTF UD新ゴ Pro M" panose="020B0500000000000000" pitchFamily="34" charset="-128"/>
                        <a:ea typeface="A-OTF UD新ゴ Pro M" panose="020B0500000000000000"/>
                      </a:endParaRP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chemeClr val="tx1"/>
                          </a:solidFill>
                          <a:effectLst/>
                          <a:uLnTx/>
                          <a:uFillTx/>
                          <a:latin typeface="A-OTF UD新ゴ Pro M" panose="020B0500000000000000" pitchFamily="34" charset="-128"/>
                          <a:ea typeface="A-OTF UD新ゴ Pro M" panose="020B0500000000000000"/>
                          <a:cs typeface="+mn-cs"/>
                        </a:rPr>
                        <a:t>リーフレット原稿の提出</a:t>
                      </a: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200" b="0" dirty="0">
                          <a:solidFill>
                            <a:schemeClr val="tx1"/>
                          </a:solidFill>
                          <a:latin typeface="A-OTF UD新ゴ Pro M" panose="020B0500000000000000" pitchFamily="34" charset="-128"/>
                          <a:ea typeface="A-OTF UD新ゴ Pro M" panose="020B0500000000000000"/>
                        </a:rPr>
                        <a:t>7</a:t>
                      </a:r>
                      <a:r>
                        <a:rPr kumimoji="1" lang="ja-JP" altLang="en-US" sz="1200" b="0" dirty="0">
                          <a:solidFill>
                            <a:schemeClr val="tx1"/>
                          </a:solidFill>
                          <a:latin typeface="A-OTF UD新ゴ Pro M" panose="020B0500000000000000" pitchFamily="34" charset="-128"/>
                          <a:ea typeface="A-OTF UD新ゴ Pro M" panose="020B0500000000000000"/>
                        </a:rPr>
                        <a:t>月</a:t>
                      </a:r>
                      <a:r>
                        <a:rPr kumimoji="1" lang="en-US" altLang="ja-JP" sz="1200" b="0" dirty="0">
                          <a:solidFill>
                            <a:schemeClr val="tx1"/>
                          </a:solidFill>
                          <a:latin typeface="A-OTF UD新ゴ Pro M" panose="020B0500000000000000" pitchFamily="34" charset="-128"/>
                          <a:ea typeface="A-OTF UD新ゴ Pro M" panose="020B0500000000000000"/>
                        </a:rPr>
                        <a:t>11</a:t>
                      </a:r>
                      <a:r>
                        <a:rPr kumimoji="1" lang="ja-JP" altLang="en-US" sz="1200" b="0" dirty="0">
                          <a:solidFill>
                            <a:schemeClr val="tx1"/>
                          </a:solidFill>
                          <a:latin typeface="A-OTF UD新ゴ Pro M" panose="020B0500000000000000" pitchFamily="34" charset="-128"/>
                          <a:ea typeface="A-OTF UD新ゴ Pro M" panose="020B0500000000000000"/>
                        </a:rPr>
                        <a:t>日（木）</a:t>
                      </a: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zh-TW" altLang="en-US" sz="1200" b="0" dirty="0">
                          <a:solidFill>
                            <a:schemeClr val="tx1"/>
                          </a:solidFill>
                          <a:latin typeface="A-OTF UD新ゴ Pro M" panose="020B0500000000000000" pitchFamily="34" charset="-128"/>
                          <a:ea typeface="A-OTF UD新ゴ Pro M" panose="020B0500000000000000" pitchFamily="34" charset="-128"/>
                        </a:rPr>
                        <a:t>林業機械化協会</a:t>
                      </a:r>
                      <a:endParaRPr kumimoji="1" lang="ja-JP" altLang="en-US" sz="1200" b="0" dirty="0">
                        <a:solidFill>
                          <a:schemeClr val="tx1"/>
                        </a:solidFill>
                        <a:latin typeface="A-OTF UD新ゴ Pro M" panose="020B0500000000000000" pitchFamily="34" charset="-128"/>
                        <a:ea typeface="A-OTF UD新ゴ Pro M" panose="020B0500000000000000"/>
                      </a:endParaRP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en-US" altLang="ja-JP" sz="1200" b="0" dirty="0">
                          <a:solidFill>
                            <a:schemeClr val="tx1"/>
                          </a:solidFill>
                          <a:latin typeface="A-OTF UD新ゴ Pro M" panose="020B0500000000000000" pitchFamily="34" charset="-128"/>
                          <a:ea typeface="A-OTF UD新ゴ Pro M" panose="020B0500000000000000"/>
                        </a:rPr>
                        <a:t>---</a:t>
                      </a:r>
                      <a:endParaRPr kumimoji="1" lang="ja-JP" altLang="en-US" sz="1200" b="0" dirty="0">
                        <a:solidFill>
                          <a:schemeClr val="tx1"/>
                        </a:solidFill>
                        <a:latin typeface="A-OTF UD新ゴ Pro M" panose="020B0500000000000000" pitchFamily="34" charset="-128"/>
                        <a:ea typeface="A-OTF UD新ゴ Pro M" panose="020B0500000000000000"/>
                      </a:endParaRP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200" b="0" dirty="0">
                          <a:solidFill>
                            <a:schemeClr val="tx1"/>
                          </a:solidFill>
                          <a:latin typeface="A-OTF UD新ゴ Pro M" panose="020B0500000000000000" pitchFamily="34" charset="-128"/>
                          <a:ea typeface="A-OTF UD新ゴ Pro M" panose="020B0500000000000000"/>
                        </a:rPr>
                        <a:t>全社提出</a:t>
                      </a:r>
                      <a:endParaRPr kumimoji="1" lang="en-US" altLang="ja-JP" sz="1200" b="0" dirty="0">
                        <a:solidFill>
                          <a:schemeClr val="tx1"/>
                        </a:solidFill>
                        <a:latin typeface="A-OTF UD新ゴ Pro M" panose="020B0500000000000000" pitchFamily="34" charset="-128"/>
                        <a:ea typeface="A-OTF UD新ゴ Pro M" panose="020B0500000000000000"/>
                      </a:endParaRP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extLst>
                  <a:ext uri="{0D108BD9-81ED-4DB2-BD59-A6C34878D82A}">
                    <a16:rowId xmlns:a16="http://schemas.microsoft.com/office/drawing/2014/main" val="26968676"/>
                  </a:ext>
                </a:extLst>
              </a:tr>
              <a:tr h="444656">
                <a:tc>
                  <a:txBody>
                    <a:bodyPr/>
                    <a:lstStyle/>
                    <a:p>
                      <a:pPr algn="ctr"/>
                      <a:r>
                        <a:rPr kumimoji="1" lang="en-US" altLang="ja-JP" sz="1200" b="0" dirty="0">
                          <a:solidFill>
                            <a:schemeClr val="tx1"/>
                          </a:solidFill>
                          <a:latin typeface="A-OTF UD新ゴ Pro M" panose="020B0500000000000000" pitchFamily="34" charset="-128"/>
                          <a:ea typeface="A-OTF UD新ゴ Pro M" panose="020B0500000000000000"/>
                        </a:rPr>
                        <a:t>20</a:t>
                      </a: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chemeClr val="tx1"/>
                          </a:solidFill>
                          <a:effectLst/>
                          <a:uLnTx/>
                          <a:uFillTx/>
                          <a:latin typeface="A-OTF UD新ゴ Pro M" panose="020B0500000000000000" pitchFamily="34" charset="-128"/>
                          <a:ea typeface="A-OTF UD新ゴ Pro M" panose="020B0500000000000000"/>
                          <a:cs typeface="+mn-cs"/>
                        </a:rPr>
                        <a:t>建築物・工作物設営申請書①～④</a:t>
                      </a: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200" b="0" dirty="0">
                          <a:solidFill>
                            <a:schemeClr val="tx1"/>
                          </a:solidFill>
                          <a:latin typeface="A-OTF UD新ゴ Pro M" panose="020B0500000000000000" pitchFamily="34" charset="-128"/>
                          <a:ea typeface="A-OTF UD新ゴ Pro M" panose="020B0500000000000000"/>
                        </a:rPr>
                        <a:t>7</a:t>
                      </a:r>
                      <a:r>
                        <a:rPr kumimoji="1" lang="ja-JP" altLang="en-US" sz="1200" b="0" dirty="0">
                          <a:solidFill>
                            <a:schemeClr val="tx1"/>
                          </a:solidFill>
                          <a:latin typeface="A-OTF UD新ゴ Pro M" panose="020B0500000000000000" pitchFamily="34" charset="-128"/>
                          <a:ea typeface="A-OTF UD新ゴ Pro M" panose="020B0500000000000000"/>
                        </a:rPr>
                        <a:t>月</a:t>
                      </a:r>
                      <a:r>
                        <a:rPr kumimoji="1" lang="en-US" altLang="ja-JP" sz="1200" b="0" dirty="0">
                          <a:solidFill>
                            <a:schemeClr val="tx1"/>
                          </a:solidFill>
                          <a:latin typeface="A-OTF UD新ゴ Pro M" panose="020B0500000000000000" pitchFamily="34" charset="-128"/>
                          <a:ea typeface="A-OTF UD新ゴ Pro M" panose="020B0500000000000000"/>
                        </a:rPr>
                        <a:t>11</a:t>
                      </a:r>
                      <a:r>
                        <a:rPr kumimoji="1" lang="ja-JP" altLang="en-US" sz="1200" b="0" dirty="0">
                          <a:solidFill>
                            <a:schemeClr val="tx1"/>
                          </a:solidFill>
                          <a:latin typeface="A-OTF UD新ゴ Pro M" panose="020B0500000000000000" pitchFamily="34" charset="-128"/>
                          <a:ea typeface="A-OTF UD新ゴ Pro M" panose="020B0500000000000000"/>
                        </a:rPr>
                        <a:t>日</a:t>
                      </a:r>
                      <a:endParaRPr kumimoji="1" lang="en-US" altLang="ja-JP" sz="1200" b="0" dirty="0">
                        <a:solidFill>
                          <a:schemeClr val="tx1"/>
                        </a:solidFill>
                        <a:latin typeface="A-OTF UD新ゴ Pro M" panose="020B0500000000000000" pitchFamily="34" charset="-128"/>
                        <a:ea typeface="A-OTF UD新ゴ Pro M" panose="020B0500000000000000"/>
                      </a:endParaRPr>
                    </a:p>
                    <a:p>
                      <a:pPr algn="ctr"/>
                      <a:r>
                        <a:rPr kumimoji="1" lang="ja-JP" altLang="en-US" sz="1200" b="0" dirty="0">
                          <a:solidFill>
                            <a:schemeClr val="tx1"/>
                          </a:solidFill>
                          <a:latin typeface="A-OTF UD新ゴ Pro M" panose="020B0500000000000000" pitchFamily="34" charset="-128"/>
                          <a:ea typeface="A-OTF UD新ゴ Pro M" panose="020B0500000000000000"/>
                        </a:rPr>
                        <a:t>（木）</a:t>
                      </a: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ja-JP" altLang="en-US" sz="1200" b="0" dirty="0">
                          <a:solidFill>
                            <a:schemeClr val="tx1"/>
                          </a:solidFill>
                          <a:latin typeface="A-OTF UD新ゴ Pro M" panose="020B0500000000000000" pitchFamily="34" charset="-128"/>
                          <a:ea typeface="A-OTF UD新ゴ Pro M" panose="020B0500000000000000"/>
                        </a:rPr>
                        <a:t>アクティオ</a:t>
                      </a: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en-US" altLang="ja-JP" sz="1200" b="0" dirty="0">
                          <a:solidFill>
                            <a:schemeClr val="tx1"/>
                          </a:solidFill>
                          <a:latin typeface="A-OTF UD新ゴ Pro M" panose="020B0500000000000000" pitchFamily="34" charset="-128"/>
                          <a:ea typeface="A-OTF UD新ゴ Pro M" panose="020B0500000000000000"/>
                        </a:rPr>
                        <a:t>40</a:t>
                      </a:r>
                      <a:endParaRPr kumimoji="1" lang="ja-JP" altLang="en-US" sz="1200" b="0" dirty="0">
                        <a:solidFill>
                          <a:schemeClr val="tx1"/>
                        </a:solidFill>
                        <a:latin typeface="A-OTF UD新ゴ Pro M" panose="020B0500000000000000" pitchFamily="34" charset="-128"/>
                        <a:ea typeface="A-OTF UD新ゴ Pro M" panose="020B0500000000000000"/>
                      </a:endParaRP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200" b="0" dirty="0">
                          <a:solidFill>
                            <a:schemeClr val="tx1"/>
                          </a:solidFill>
                          <a:latin typeface="A-OTF UD新ゴ Pro M" panose="020B0500000000000000" pitchFamily="34" charset="-128"/>
                          <a:ea typeface="A-OTF UD新ゴ Pro M" panose="020B0500000000000000"/>
                        </a:rPr>
                        <a:t>小規模を除く</a:t>
                      </a:r>
                      <a:endParaRPr kumimoji="1" lang="en-US" altLang="ja-JP" sz="1200" b="0" dirty="0">
                        <a:solidFill>
                          <a:schemeClr val="tx1"/>
                        </a:solidFill>
                        <a:latin typeface="A-OTF UD新ゴ Pro M" panose="020B0500000000000000" pitchFamily="34" charset="-128"/>
                        <a:ea typeface="A-OTF UD新ゴ Pro M" panose="020B0500000000000000"/>
                      </a:endParaRP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extLst>
                  <a:ext uri="{0D108BD9-81ED-4DB2-BD59-A6C34878D82A}">
                    <a16:rowId xmlns:a16="http://schemas.microsoft.com/office/drawing/2014/main" val="2305498876"/>
                  </a:ext>
                </a:extLst>
              </a:tr>
              <a:tr h="444656">
                <a:tc>
                  <a:txBody>
                    <a:bodyPr/>
                    <a:lstStyle/>
                    <a:p>
                      <a:pPr algn="ctr"/>
                      <a:r>
                        <a:rPr kumimoji="1" lang="en-US" altLang="ja-JP" sz="1200" b="0" dirty="0">
                          <a:solidFill>
                            <a:schemeClr val="tx1"/>
                          </a:solidFill>
                          <a:latin typeface="A-OTF UD新ゴ Pro M" panose="020B0500000000000000" pitchFamily="34" charset="-128"/>
                          <a:ea typeface="A-OTF UD新ゴ Pro M" panose="020B0500000000000000"/>
                        </a:rPr>
                        <a:t>19</a:t>
                      </a:r>
                      <a:endParaRPr kumimoji="1" lang="ja-JP" altLang="en-US" sz="1200" b="0" dirty="0">
                        <a:solidFill>
                          <a:schemeClr val="tx1"/>
                        </a:solidFill>
                        <a:latin typeface="A-OTF UD新ゴ Pro M" panose="020B0500000000000000" pitchFamily="34" charset="-128"/>
                        <a:ea typeface="A-OTF UD新ゴ Pro M" panose="020B0500000000000000"/>
                      </a:endParaRP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ja-JP" altLang="en-US" sz="1200" dirty="0">
                          <a:ea typeface="A-OTF UD新ゴ Pro M" panose="020B0500000000000000"/>
                        </a:rPr>
                        <a:t>木材納品場所申込書</a:t>
                      </a: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200" b="0" dirty="0">
                          <a:solidFill>
                            <a:schemeClr val="tx1"/>
                          </a:solidFill>
                          <a:latin typeface="A-OTF UD新ゴ Pro M" panose="020B0500000000000000" pitchFamily="34" charset="-128"/>
                          <a:ea typeface="A-OTF UD新ゴ Pro M" panose="020B0500000000000000"/>
                        </a:rPr>
                        <a:t>7</a:t>
                      </a:r>
                      <a:r>
                        <a:rPr kumimoji="1" lang="ja-JP" altLang="en-US" sz="1200" b="0" dirty="0">
                          <a:solidFill>
                            <a:schemeClr val="tx1"/>
                          </a:solidFill>
                          <a:latin typeface="A-OTF UD新ゴ Pro M" panose="020B0500000000000000" pitchFamily="34" charset="-128"/>
                          <a:ea typeface="A-OTF UD新ゴ Pro M" panose="020B0500000000000000"/>
                        </a:rPr>
                        <a:t>月</a:t>
                      </a:r>
                      <a:r>
                        <a:rPr kumimoji="1" lang="en-US" altLang="ja-JP" sz="1200" b="0" dirty="0">
                          <a:solidFill>
                            <a:schemeClr val="tx1"/>
                          </a:solidFill>
                          <a:latin typeface="A-OTF UD新ゴ Pro M" panose="020B0500000000000000" pitchFamily="34" charset="-128"/>
                          <a:ea typeface="A-OTF UD新ゴ Pro M" panose="020B0500000000000000"/>
                        </a:rPr>
                        <a:t>11</a:t>
                      </a:r>
                      <a:r>
                        <a:rPr kumimoji="1" lang="ja-JP" altLang="en-US" sz="1200" b="0" dirty="0">
                          <a:solidFill>
                            <a:schemeClr val="tx1"/>
                          </a:solidFill>
                          <a:latin typeface="A-OTF UD新ゴ Pro M" panose="020B0500000000000000" pitchFamily="34" charset="-128"/>
                          <a:ea typeface="A-OTF UD新ゴ Pro M" panose="020B0500000000000000"/>
                        </a:rPr>
                        <a:t>日</a:t>
                      </a:r>
                      <a:endParaRPr kumimoji="1" lang="en-US" altLang="ja-JP" sz="1200" b="0" dirty="0">
                        <a:solidFill>
                          <a:schemeClr val="tx1"/>
                        </a:solidFill>
                        <a:latin typeface="A-OTF UD新ゴ Pro M" panose="020B0500000000000000" pitchFamily="34" charset="-128"/>
                        <a:ea typeface="A-OTF UD新ゴ Pro M" panose="020B0500000000000000"/>
                      </a:endParaRPr>
                    </a:p>
                    <a:p>
                      <a:pPr algn="ctr"/>
                      <a:r>
                        <a:rPr kumimoji="1" lang="ja-JP" altLang="en-US" sz="1200" b="0" dirty="0">
                          <a:solidFill>
                            <a:schemeClr val="tx1"/>
                          </a:solidFill>
                          <a:latin typeface="A-OTF UD新ゴ Pro M" panose="020B0500000000000000" pitchFamily="34" charset="-128"/>
                          <a:ea typeface="A-OTF UD新ゴ Pro M" panose="020B0500000000000000"/>
                        </a:rPr>
                        <a:t>（木）</a:t>
                      </a:r>
                      <a:endParaRPr lang="ja-JP" altLang="en-US" sz="1200" dirty="0">
                        <a:ea typeface="A-OTF UD新ゴ Pro M" panose="020B0500000000000000"/>
                      </a:endParaRP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ja-JP" altLang="en-US" sz="1200" dirty="0">
                          <a:ea typeface="A-OTF UD新ゴ Pro M" panose="020B0500000000000000"/>
                        </a:rPr>
                        <a:t>林業機械化協会</a:t>
                      </a: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en-US" altLang="ja-JP" sz="1200" b="0" i="0" u="none" strike="noStrike" kern="1200" cap="none" spc="0" normalizeH="0" baseline="0" noProof="0" dirty="0">
                          <a:ln>
                            <a:noFill/>
                          </a:ln>
                          <a:solidFill>
                            <a:prstClr val="black"/>
                          </a:solidFill>
                          <a:effectLst/>
                          <a:uLnTx/>
                          <a:uFillTx/>
                          <a:latin typeface="A-OTF UD新ゴ Pro M" panose="020B0500000000000000" pitchFamily="34" charset="-128"/>
                          <a:ea typeface="A-OTF UD新ゴ Pro M" panose="020B0500000000000000"/>
                          <a:cs typeface="+mn-cs"/>
                        </a:rPr>
                        <a:t>43</a:t>
                      </a:r>
                      <a:endParaRPr kumimoji="1" lang="ja-JP" altLang="en-US" sz="1200" b="0" i="0" u="none" strike="noStrike" kern="1200" cap="none" spc="0" normalizeH="0" baseline="0" noProof="0" dirty="0">
                        <a:ln>
                          <a:noFill/>
                        </a:ln>
                        <a:solidFill>
                          <a:prstClr val="black"/>
                        </a:solidFill>
                        <a:effectLst/>
                        <a:uLnTx/>
                        <a:uFillTx/>
                        <a:latin typeface="A-OTF UD新ゴ Pro M" panose="020B0500000000000000" pitchFamily="34" charset="-128"/>
                        <a:ea typeface="A-OTF UD新ゴ Pro M" panose="020B0500000000000000"/>
                        <a:cs typeface="+mn-cs"/>
                      </a:endParaRP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ja-JP" altLang="en-US" sz="1200" dirty="0">
                        <a:ea typeface="A-OTF UD新ゴ Pro M" panose="020B0500000000000000"/>
                      </a:endParaRP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208807909"/>
                  </a:ext>
                </a:extLst>
              </a:tr>
              <a:tr h="444656">
                <a:tc>
                  <a:txBody>
                    <a:bodyPr/>
                    <a:lstStyle/>
                    <a:p>
                      <a:pPr algn="ctr"/>
                      <a:r>
                        <a:rPr kumimoji="1" lang="en-US" altLang="ja-JP" sz="1200" b="0" dirty="0">
                          <a:solidFill>
                            <a:schemeClr val="tx1"/>
                          </a:solidFill>
                          <a:latin typeface="A-OTF UD新ゴ Pro M" panose="020B0500000000000000" pitchFamily="34" charset="-128"/>
                          <a:ea typeface="A-OTF UD新ゴ Pro M" panose="020B0500000000000000"/>
                        </a:rPr>
                        <a:t>29</a:t>
                      </a:r>
                      <a:endParaRPr kumimoji="1" lang="ja-JP" altLang="en-US" sz="1200" b="0" dirty="0">
                        <a:solidFill>
                          <a:schemeClr val="tx1"/>
                        </a:solidFill>
                        <a:latin typeface="A-OTF UD新ゴ Pro M" panose="020B0500000000000000" pitchFamily="34" charset="-128"/>
                        <a:ea typeface="A-OTF UD新ゴ Pro M" panose="020B0500000000000000"/>
                      </a:endParaRP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200" dirty="0">
                          <a:solidFill>
                            <a:schemeClr val="tx1"/>
                          </a:solidFill>
                          <a:latin typeface="A-OTF UD新ゴ Pro M" panose="020B0500000000000000" pitchFamily="34" charset="-128"/>
                          <a:ea typeface="A-OTF UD新ゴ Pro M" panose="020B0500000000000000"/>
                        </a:rPr>
                        <a:t>搬入・搬出車両証等申込書</a:t>
                      </a:r>
                      <a:endParaRPr kumimoji="1" lang="ja-JP" altLang="en-US" sz="1200" b="0" dirty="0">
                        <a:solidFill>
                          <a:schemeClr val="tx1"/>
                        </a:solidFill>
                        <a:latin typeface="A-OTF UD新ゴ Pro M" panose="020B0500000000000000" pitchFamily="34" charset="-128"/>
                        <a:ea typeface="A-OTF UD新ゴ Pro M" panose="020B0500000000000000"/>
                      </a:endParaRP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200" b="0" dirty="0">
                          <a:solidFill>
                            <a:schemeClr val="tx1"/>
                          </a:solidFill>
                          <a:latin typeface="A-OTF UD新ゴ Pro M" panose="020B0500000000000000" pitchFamily="34" charset="-128"/>
                          <a:ea typeface="A-OTF UD新ゴ Pro M" panose="020B0500000000000000"/>
                        </a:rPr>
                        <a:t>8</a:t>
                      </a:r>
                      <a:r>
                        <a:rPr kumimoji="1" lang="ja-JP" altLang="en-US" sz="1200" b="0" dirty="0">
                          <a:solidFill>
                            <a:schemeClr val="tx1"/>
                          </a:solidFill>
                          <a:latin typeface="A-OTF UD新ゴ Pro M" panose="020B0500000000000000" pitchFamily="34" charset="-128"/>
                          <a:ea typeface="A-OTF UD新ゴ Pro M" panose="020B0500000000000000"/>
                        </a:rPr>
                        <a:t>月</a:t>
                      </a:r>
                      <a:r>
                        <a:rPr kumimoji="1" lang="en-US" altLang="ja-JP" sz="1200" b="0" dirty="0">
                          <a:solidFill>
                            <a:schemeClr val="tx1"/>
                          </a:solidFill>
                          <a:latin typeface="A-OTF UD新ゴ Pro M" panose="020B0500000000000000" pitchFamily="34" charset="-128"/>
                          <a:ea typeface="A-OTF UD新ゴ Pro M" panose="020B0500000000000000"/>
                        </a:rPr>
                        <a:t>1</a:t>
                      </a:r>
                      <a:r>
                        <a:rPr kumimoji="1" lang="ja-JP" altLang="en-US" sz="1200" b="0" dirty="0">
                          <a:solidFill>
                            <a:schemeClr val="tx1"/>
                          </a:solidFill>
                          <a:latin typeface="A-OTF UD新ゴ Pro M" panose="020B0500000000000000" pitchFamily="34" charset="-128"/>
                          <a:ea typeface="A-OTF UD新ゴ Pro M" panose="020B0500000000000000"/>
                        </a:rPr>
                        <a:t>日</a:t>
                      </a:r>
                      <a:endParaRPr kumimoji="1" lang="en-US" altLang="ja-JP" sz="1200" b="0" dirty="0">
                        <a:solidFill>
                          <a:schemeClr val="tx1"/>
                        </a:solidFill>
                        <a:latin typeface="A-OTF UD新ゴ Pro M" panose="020B0500000000000000" pitchFamily="34" charset="-128"/>
                        <a:ea typeface="A-OTF UD新ゴ Pro M" panose="020B0500000000000000"/>
                      </a:endParaRPr>
                    </a:p>
                    <a:p>
                      <a:pPr algn="ctr"/>
                      <a:r>
                        <a:rPr kumimoji="1" lang="en-US" altLang="ja-JP" sz="1200" b="0" dirty="0">
                          <a:solidFill>
                            <a:schemeClr val="tx1"/>
                          </a:solidFill>
                          <a:latin typeface="A-OTF UD新ゴ Pro M" panose="020B0500000000000000" pitchFamily="34" charset="-128"/>
                          <a:ea typeface="A-OTF UD新ゴ Pro M" panose="020B0500000000000000"/>
                        </a:rPr>
                        <a:t>  (</a:t>
                      </a:r>
                      <a:r>
                        <a:rPr kumimoji="1" lang="ja-JP" altLang="en-US" sz="1200" b="0" dirty="0">
                          <a:solidFill>
                            <a:schemeClr val="tx1"/>
                          </a:solidFill>
                          <a:latin typeface="A-OTF UD新ゴ Pro M" panose="020B0500000000000000" pitchFamily="34" charset="-128"/>
                          <a:ea typeface="A-OTF UD新ゴ Pro M" panose="020B0500000000000000"/>
                        </a:rPr>
                        <a:t>木）</a:t>
                      </a: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zh-TW" altLang="en-US" sz="1200" b="0" i="0" u="none" strike="noStrike" kern="1200" cap="none" spc="0" normalizeH="0" baseline="0" noProof="0" dirty="0">
                          <a:ln>
                            <a:noFill/>
                          </a:ln>
                          <a:solidFill>
                            <a:prstClr val="black"/>
                          </a:solidFill>
                          <a:effectLst/>
                          <a:uLnTx/>
                          <a:uFillTx/>
                          <a:latin typeface="A-OTF UD新ゴ Pro M" panose="020B0500000000000000" pitchFamily="34" charset="-128"/>
                          <a:ea typeface="A-OTF UD新ゴ Pro M" panose="020B0500000000000000" pitchFamily="34" charset="-128"/>
                          <a:cs typeface="+mn-cs"/>
                        </a:rPr>
                        <a:t>林業機械化協会</a:t>
                      </a:r>
                      <a:endParaRPr kumimoji="1" lang="ja-JP" altLang="en-US" sz="1200" b="0" i="0" u="none" strike="noStrike" kern="1200" cap="none" spc="0" normalizeH="0" baseline="0" noProof="0" dirty="0">
                        <a:ln>
                          <a:noFill/>
                        </a:ln>
                        <a:solidFill>
                          <a:prstClr val="black"/>
                        </a:solidFill>
                        <a:effectLst/>
                        <a:uLnTx/>
                        <a:uFillTx/>
                        <a:latin typeface="A-OTF UD新ゴ Pro M" panose="020B0500000000000000" pitchFamily="34" charset="-128"/>
                        <a:ea typeface="A-OTF UD新ゴ Pro M" panose="020B0500000000000000"/>
                        <a:cs typeface="+mn-cs"/>
                      </a:endParaRP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en-US" altLang="ja-JP" sz="1200" b="0" i="0" u="none" strike="noStrike" kern="1200" cap="none" spc="0" normalizeH="0" baseline="0" noProof="0" dirty="0">
                          <a:ln>
                            <a:noFill/>
                          </a:ln>
                          <a:solidFill>
                            <a:prstClr val="black"/>
                          </a:solidFill>
                          <a:effectLst/>
                          <a:uLnTx/>
                          <a:uFillTx/>
                          <a:latin typeface="A-OTF UD新ゴ Pro M" panose="020B0500000000000000" pitchFamily="34" charset="-128"/>
                          <a:ea typeface="A-OTF UD新ゴ Pro M" panose="020B0500000000000000"/>
                          <a:cs typeface="+mn-cs"/>
                        </a:rPr>
                        <a:t>44</a:t>
                      </a:r>
                      <a:endParaRPr kumimoji="1" lang="ja-JP" altLang="en-US" sz="1200" b="0" i="0" u="none" strike="noStrike" kern="1200" cap="none" spc="0" normalizeH="0" baseline="0" noProof="0" dirty="0">
                        <a:ln>
                          <a:noFill/>
                        </a:ln>
                        <a:solidFill>
                          <a:prstClr val="black"/>
                        </a:solidFill>
                        <a:effectLst/>
                        <a:uLnTx/>
                        <a:uFillTx/>
                        <a:latin typeface="A-OTF UD新ゴ Pro M" panose="020B0500000000000000" pitchFamily="34" charset="-128"/>
                        <a:ea typeface="A-OTF UD新ゴ Pro M" panose="020B0500000000000000"/>
                        <a:cs typeface="+mn-cs"/>
                      </a:endParaRP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en-US" altLang="ja-JP" sz="1200" b="0" dirty="0">
                        <a:solidFill>
                          <a:schemeClr val="bg1"/>
                        </a:solidFill>
                        <a:latin typeface="A-OTF UD新ゴ Pro M" panose="020B0500000000000000" pitchFamily="34" charset="-128"/>
                        <a:ea typeface="A-OTF UD新ゴ Pro M" panose="020B0500000000000000"/>
                      </a:endParaRP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9156152"/>
                  </a:ext>
                </a:extLst>
              </a:tr>
              <a:tr h="444656">
                <a:tc>
                  <a:txBody>
                    <a:bodyPr/>
                    <a:lstStyle/>
                    <a:p>
                      <a:pPr algn="ctr"/>
                      <a:r>
                        <a:rPr kumimoji="1" lang="en-US" altLang="ja-JP" sz="1200" b="0" dirty="0">
                          <a:solidFill>
                            <a:schemeClr val="tx1"/>
                          </a:solidFill>
                          <a:latin typeface="A-OTF UD新ゴ Pro M" panose="020B0500000000000000" pitchFamily="34" charset="-128"/>
                          <a:ea typeface="A-OTF UD新ゴ Pro M" panose="020B0500000000000000"/>
                        </a:rPr>
                        <a:t>28</a:t>
                      </a:r>
                      <a:endParaRPr kumimoji="1" lang="ja-JP" altLang="en-US" sz="1200" b="0" dirty="0">
                        <a:solidFill>
                          <a:schemeClr val="tx1"/>
                        </a:solidFill>
                        <a:latin typeface="A-OTF UD新ゴ Pro M" panose="020B0500000000000000" pitchFamily="34" charset="-128"/>
                        <a:ea typeface="A-OTF UD新ゴ Pro M" panose="020B0500000000000000"/>
                      </a:endParaRP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200" b="0" dirty="0">
                          <a:solidFill>
                            <a:schemeClr val="tx1"/>
                          </a:solidFill>
                          <a:latin typeface="A-OTF UD新ゴ Pro M" panose="020B0500000000000000" pitchFamily="34" charset="-128"/>
                          <a:ea typeface="A-OTF UD新ゴ Pro M" panose="020B0500000000000000"/>
                        </a:rPr>
                        <a:t>防火関連届出書</a:t>
                      </a: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200" b="0" dirty="0">
                          <a:solidFill>
                            <a:schemeClr val="tx1"/>
                          </a:solidFill>
                          <a:latin typeface="A-OTF UD新ゴ Pro M" panose="020B0500000000000000" pitchFamily="34" charset="-128"/>
                          <a:ea typeface="A-OTF UD新ゴ Pro M" panose="020B0500000000000000"/>
                        </a:rPr>
                        <a:t>9</a:t>
                      </a:r>
                      <a:r>
                        <a:rPr kumimoji="1" lang="ja-JP" altLang="en-US" sz="1200" b="0" dirty="0">
                          <a:solidFill>
                            <a:schemeClr val="tx1"/>
                          </a:solidFill>
                          <a:latin typeface="A-OTF UD新ゴ Pro M" panose="020B0500000000000000" pitchFamily="34" charset="-128"/>
                          <a:ea typeface="A-OTF UD新ゴ Pro M" panose="020B0500000000000000"/>
                        </a:rPr>
                        <a:t>月</a:t>
                      </a:r>
                      <a:r>
                        <a:rPr kumimoji="1" lang="en-US" altLang="ja-JP" sz="1200" b="0" dirty="0">
                          <a:solidFill>
                            <a:schemeClr val="tx1"/>
                          </a:solidFill>
                          <a:latin typeface="A-OTF UD新ゴ Pro M" panose="020B0500000000000000" pitchFamily="34" charset="-128"/>
                          <a:ea typeface="A-OTF UD新ゴ Pro M" panose="020B0500000000000000"/>
                        </a:rPr>
                        <a:t>12</a:t>
                      </a:r>
                      <a:r>
                        <a:rPr kumimoji="1" lang="ja-JP" altLang="en-US" sz="1200" b="0" dirty="0">
                          <a:solidFill>
                            <a:schemeClr val="tx1"/>
                          </a:solidFill>
                          <a:latin typeface="A-OTF UD新ゴ Pro M" panose="020B0500000000000000" pitchFamily="34" charset="-128"/>
                          <a:ea typeface="A-OTF UD新ゴ Pro M" panose="020B0500000000000000"/>
                        </a:rPr>
                        <a:t>日（木）</a:t>
                      </a: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A-OTF UD新ゴ Pro M" panose="020B0500000000000000" pitchFamily="34" charset="-128"/>
                          <a:ea typeface="A-OTF UD新ゴ Pro M" panose="020B0500000000000000"/>
                          <a:cs typeface="+mn-cs"/>
                        </a:rPr>
                        <a:t>アクティオ</a:t>
                      </a:r>
                      <a:endParaRPr kumimoji="1" lang="en-US" altLang="ja-JP" sz="1200" b="0" i="0" u="none" strike="noStrike" kern="1200" cap="none" spc="0" normalizeH="0" baseline="0" noProof="0" dirty="0">
                        <a:ln>
                          <a:noFill/>
                        </a:ln>
                        <a:solidFill>
                          <a:prstClr val="black"/>
                        </a:solidFill>
                        <a:effectLst/>
                        <a:uLnTx/>
                        <a:uFillTx/>
                        <a:latin typeface="A-OTF UD新ゴ Pro M" panose="020B0500000000000000" pitchFamily="34" charset="-128"/>
                        <a:ea typeface="A-OTF UD新ゴ Pro M" panose="020B0500000000000000"/>
                        <a:cs typeface="+mn-cs"/>
                      </a:endParaRP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en-US" altLang="ja-JP" sz="1200" b="0" i="0" u="none" strike="noStrike" kern="1200" cap="none" spc="0" normalizeH="0" baseline="0" noProof="0" dirty="0">
                          <a:ln>
                            <a:noFill/>
                          </a:ln>
                          <a:solidFill>
                            <a:prstClr val="black"/>
                          </a:solidFill>
                          <a:effectLst/>
                          <a:uLnTx/>
                          <a:uFillTx/>
                          <a:latin typeface="A-OTF UD新ゴ Pro M" panose="020B0500000000000000" pitchFamily="34" charset="-128"/>
                          <a:ea typeface="A-OTF UD新ゴ Pro M" panose="020B0500000000000000"/>
                          <a:cs typeface="+mn-cs"/>
                        </a:rPr>
                        <a:t>45</a:t>
                      </a:r>
                      <a:endParaRPr kumimoji="1" lang="ja-JP" altLang="en-US" sz="1200" b="0" i="0" u="none" strike="noStrike" kern="1200" cap="none" spc="0" normalizeH="0" baseline="0" noProof="0" dirty="0">
                        <a:ln>
                          <a:noFill/>
                        </a:ln>
                        <a:solidFill>
                          <a:prstClr val="black"/>
                        </a:solidFill>
                        <a:effectLst/>
                        <a:uLnTx/>
                        <a:uFillTx/>
                        <a:latin typeface="A-OTF UD新ゴ Pro M" panose="020B0500000000000000" pitchFamily="34" charset="-128"/>
                        <a:ea typeface="A-OTF UD新ゴ Pro M" panose="020B0500000000000000"/>
                        <a:cs typeface="+mn-cs"/>
                      </a:endParaRP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200" b="0" dirty="0">
                          <a:solidFill>
                            <a:schemeClr val="tx1"/>
                          </a:solidFill>
                          <a:latin typeface="A-OTF UD新ゴ Pro M" panose="020B0500000000000000" pitchFamily="34" charset="-128"/>
                          <a:ea typeface="A-OTF UD新ゴ Pro M" panose="020B0500000000000000"/>
                        </a:rPr>
                        <a:t>発電機、火器使用</a:t>
                      </a:r>
                      <a:endParaRPr kumimoji="1" lang="en-US" altLang="ja-JP" sz="1200" b="0" dirty="0">
                        <a:solidFill>
                          <a:schemeClr val="tx1"/>
                        </a:solidFill>
                        <a:latin typeface="A-OTF UD新ゴ Pro M" panose="020B0500000000000000" pitchFamily="34" charset="-128"/>
                        <a:ea typeface="A-OTF UD新ゴ Pro M" panose="020B0500000000000000"/>
                      </a:endParaRP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extLst>
                  <a:ext uri="{0D108BD9-81ED-4DB2-BD59-A6C34878D82A}">
                    <a16:rowId xmlns:a16="http://schemas.microsoft.com/office/drawing/2014/main" val="1993331492"/>
                  </a:ext>
                </a:extLst>
              </a:tr>
              <a:tr h="444656">
                <a:tc>
                  <a:txBody>
                    <a:bodyPr/>
                    <a:lstStyle/>
                    <a:p>
                      <a:pPr algn="ctr"/>
                      <a:r>
                        <a:rPr kumimoji="1" lang="en-US" altLang="ja-JP" sz="1200" b="0" dirty="0">
                          <a:solidFill>
                            <a:schemeClr val="tx1"/>
                          </a:solidFill>
                          <a:latin typeface="A-OTF UD新ゴ Pro M" panose="020B0500000000000000" pitchFamily="34" charset="-128"/>
                          <a:ea typeface="A-OTF UD新ゴ Pro M" panose="020B0500000000000000"/>
                        </a:rPr>
                        <a:t>32</a:t>
                      </a:r>
                      <a:endParaRPr kumimoji="1" lang="ja-JP" altLang="en-US" sz="1200" b="0" dirty="0">
                        <a:solidFill>
                          <a:schemeClr val="tx1"/>
                        </a:solidFill>
                        <a:latin typeface="A-OTF UD新ゴ Pro M" panose="020B0500000000000000" pitchFamily="34" charset="-128"/>
                        <a:ea typeface="A-OTF UD新ゴ Pro M" panose="020B0500000000000000"/>
                      </a:endParaRP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200" b="0" dirty="0">
                          <a:solidFill>
                            <a:schemeClr val="tx1"/>
                          </a:solidFill>
                          <a:latin typeface="A-OTF UD新ゴ Pro M" panose="020B0500000000000000" pitchFamily="34" charset="-128"/>
                          <a:ea typeface="A-OTF UD新ゴ Pro M" panose="020B0500000000000000"/>
                        </a:rPr>
                        <a:t>追加備品申込書</a:t>
                      </a: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200" b="0" dirty="0">
                          <a:solidFill>
                            <a:schemeClr val="tx1"/>
                          </a:solidFill>
                          <a:latin typeface="A-OTF UD新ゴ Pro M" panose="020B0500000000000000" pitchFamily="34" charset="-128"/>
                          <a:ea typeface="A-OTF UD新ゴ Pro M" panose="020B0500000000000000"/>
                        </a:rPr>
                        <a:t>9</a:t>
                      </a:r>
                      <a:r>
                        <a:rPr kumimoji="1" lang="ja-JP" altLang="en-US" sz="1200" b="0" dirty="0">
                          <a:solidFill>
                            <a:schemeClr val="tx1"/>
                          </a:solidFill>
                          <a:latin typeface="A-OTF UD新ゴ Pro M" panose="020B0500000000000000" pitchFamily="34" charset="-128"/>
                          <a:ea typeface="A-OTF UD新ゴ Pro M" panose="020B0500000000000000"/>
                        </a:rPr>
                        <a:t>月</a:t>
                      </a:r>
                      <a:r>
                        <a:rPr kumimoji="1" lang="en-US" altLang="ja-JP" sz="1200" b="0" dirty="0">
                          <a:solidFill>
                            <a:schemeClr val="tx1"/>
                          </a:solidFill>
                          <a:latin typeface="A-OTF UD新ゴ Pro M" panose="020B0500000000000000" pitchFamily="34" charset="-128"/>
                          <a:ea typeface="A-OTF UD新ゴ Pro M" panose="020B0500000000000000"/>
                        </a:rPr>
                        <a:t>26</a:t>
                      </a:r>
                      <a:r>
                        <a:rPr kumimoji="1" lang="ja-JP" altLang="en-US" sz="1200" b="0" dirty="0">
                          <a:solidFill>
                            <a:schemeClr val="tx1"/>
                          </a:solidFill>
                          <a:latin typeface="A-OTF UD新ゴ Pro M" panose="020B0500000000000000" pitchFamily="34" charset="-128"/>
                          <a:ea typeface="A-OTF UD新ゴ Pro M" panose="020B0500000000000000"/>
                        </a:rPr>
                        <a:t>日</a:t>
                      </a:r>
                      <a:endParaRPr kumimoji="1" lang="en-US" altLang="ja-JP" sz="1200" b="0" dirty="0">
                        <a:solidFill>
                          <a:schemeClr val="tx1"/>
                        </a:solidFill>
                        <a:latin typeface="A-OTF UD新ゴ Pro M" panose="020B0500000000000000" pitchFamily="34" charset="-128"/>
                        <a:ea typeface="A-OTF UD新ゴ Pro M" panose="020B0500000000000000"/>
                      </a:endParaRPr>
                    </a:p>
                    <a:p>
                      <a:pPr algn="ctr"/>
                      <a:r>
                        <a:rPr kumimoji="1" lang="ja-JP" altLang="en-US" sz="1200" b="0" dirty="0">
                          <a:solidFill>
                            <a:schemeClr val="tx1"/>
                          </a:solidFill>
                          <a:latin typeface="A-OTF UD新ゴ Pro M" panose="020B0500000000000000" pitchFamily="34" charset="-128"/>
                          <a:ea typeface="A-OTF UD新ゴ Pro M" panose="020B0500000000000000"/>
                        </a:rPr>
                        <a:t>（木）</a:t>
                      </a: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A-OTF UD新ゴ Pro M" panose="020B0500000000000000" pitchFamily="34" charset="-128"/>
                          <a:ea typeface="A-OTF UD新ゴ Pro M" panose="020B0500000000000000"/>
                          <a:cs typeface="+mn-cs"/>
                        </a:rPr>
                        <a:t>アクティオ</a:t>
                      </a:r>
                      <a:endParaRPr kumimoji="1" lang="en-US" altLang="ja-JP" sz="1200" b="0" i="0" u="none" strike="noStrike" kern="1200" cap="none" spc="0" normalizeH="0" baseline="0" noProof="0" dirty="0">
                        <a:ln>
                          <a:noFill/>
                        </a:ln>
                        <a:solidFill>
                          <a:prstClr val="black"/>
                        </a:solidFill>
                        <a:effectLst/>
                        <a:uLnTx/>
                        <a:uFillTx/>
                        <a:latin typeface="A-OTF UD新ゴ Pro M" panose="020B0500000000000000" pitchFamily="34" charset="-128"/>
                        <a:ea typeface="A-OTF UD新ゴ Pro M" panose="020B0500000000000000"/>
                        <a:cs typeface="+mn-cs"/>
                      </a:endParaRP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en-US" altLang="ja-JP" sz="1200" b="0" i="0" u="none" strike="noStrike" kern="1200" cap="none" spc="0" normalizeH="0" baseline="0" noProof="0" dirty="0">
                          <a:ln>
                            <a:noFill/>
                          </a:ln>
                          <a:solidFill>
                            <a:prstClr val="black"/>
                          </a:solidFill>
                          <a:effectLst/>
                          <a:uLnTx/>
                          <a:uFillTx/>
                          <a:latin typeface="A-OTF UD新ゴ Pro M" panose="020B0500000000000000" pitchFamily="34" charset="-128"/>
                          <a:ea typeface="A-OTF UD新ゴ Pro M" panose="020B0500000000000000"/>
                          <a:cs typeface="+mn-cs"/>
                        </a:rPr>
                        <a:t>46</a:t>
                      </a:r>
                      <a:endParaRPr kumimoji="1" lang="ja-JP" altLang="en-US" sz="1200" b="0" i="0" u="none" strike="noStrike" kern="1200" cap="none" spc="0" normalizeH="0" baseline="0" noProof="0" dirty="0">
                        <a:ln>
                          <a:noFill/>
                        </a:ln>
                        <a:solidFill>
                          <a:prstClr val="black"/>
                        </a:solidFill>
                        <a:effectLst/>
                        <a:uLnTx/>
                        <a:uFillTx/>
                        <a:latin typeface="A-OTF UD新ゴ Pro M" panose="020B0500000000000000" pitchFamily="34" charset="-128"/>
                        <a:ea typeface="A-OTF UD新ゴ Pro M" panose="020B0500000000000000"/>
                        <a:cs typeface="+mn-cs"/>
                      </a:endParaRP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ja-JP" altLang="en-US" sz="1200" dirty="0">
                        <a:ea typeface="A-OTF UD新ゴ Pro M" panose="020B0500000000000000"/>
                      </a:endParaRP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803990941"/>
                  </a:ext>
                </a:extLst>
              </a:tr>
              <a:tr h="444656">
                <a:tc>
                  <a:txBody>
                    <a:bodyPr/>
                    <a:lstStyle/>
                    <a:p>
                      <a:pPr algn="ctr"/>
                      <a:r>
                        <a:rPr kumimoji="1" lang="en-US" altLang="ja-JP" sz="1200" b="0" dirty="0">
                          <a:solidFill>
                            <a:schemeClr val="tx1"/>
                          </a:solidFill>
                          <a:latin typeface="A-OTF UD新ゴ Pro M" panose="020B0500000000000000" pitchFamily="34" charset="-128"/>
                          <a:ea typeface="A-OTF UD新ゴ Pro M" panose="020B0500000000000000"/>
                        </a:rPr>
                        <a:t>32</a:t>
                      </a:r>
                      <a:endParaRPr kumimoji="1" lang="ja-JP" altLang="en-US" sz="1200" b="0" dirty="0">
                        <a:solidFill>
                          <a:schemeClr val="tx1"/>
                        </a:solidFill>
                        <a:latin typeface="A-OTF UD新ゴ Pro M" panose="020B0500000000000000" pitchFamily="34" charset="-128"/>
                        <a:ea typeface="A-OTF UD新ゴ Pro M" panose="020B0500000000000000"/>
                      </a:endParaRP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200" dirty="0">
                          <a:solidFill>
                            <a:schemeClr val="tx1"/>
                          </a:solidFill>
                          <a:latin typeface="A-OTF UD新ゴ Pro M" panose="020B0500000000000000" pitchFamily="34" charset="-128"/>
                          <a:ea typeface="A-OTF UD新ゴ Pro M" panose="020B0500000000000000"/>
                        </a:rPr>
                        <a:t>軽油・灯油申込書</a:t>
                      </a:r>
                      <a:endParaRPr kumimoji="1" lang="ja-JP" altLang="en-US" sz="1200" b="0" dirty="0">
                        <a:solidFill>
                          <a:schemeClr val="tx1"/>
                        </a:solidFill>
                        <a:latin typeface="A-OTF UD新ゴ Pro M" panose="020B0500000000000000" pitchFamily="34" charset="-128"/>
                        <a:ea typeface="A-OTF UD新ゴ Pro M" panose="020B0500000000000000"/>
                      </a:endParaRP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200" b="0" dirty="0">
                          <a:solidFill>
                            <a:schemeClr val="tx1"/>
                          </a:solidFill>
                          <a:latin typeface="A-OTF UD新ゴ Pro M" panose="020B0500000000000000" pitchFamily="34" charset="-128"/>
                          <a:ea typeface="A-OTF UD新ゴ Pro M" panose="020B0500000000000000"/>
                        </a:rPr>
                        <a:t>9</a:t>
                      </a:r>
                      <a:r>
                        <a:rPr kumimoji="1" lang="ja-JP" altLang="en-US" sz="1200" b="0" dirty="0">
                          <a:solidFill>
                            <a:schemeClr val="tx1"/>
                          </a:solidFill>
                          <a:latin typeface="A-OTF UD新ゴ Pro M" panose="020B0500000000000000" pitchFamily="34" charset="-128"/>
                          <a:ea typeface="A-OTF UD新ゴ Pro M" panose="020B0500000000000000"/>
                        </a:rPr>
                        <a:t>月</a:t>
                      </a:r>
                      <a:r>
                        <a:rPr kumimoji="1" lang="en-US" altLang="ja-JP" sz="1200" b="0" dirty="0">
                          <a:solidFill>
                            <a:schemeClr val="tx1"/>
                          </a:solidFill>
                          <a:latin typeface="A-OTF UD新ゴ Pro M" panose="020B0500000000000000" pitchFamily="34" charset="-128"/>
                          <a:ea typeface="A-OTF UD新ゴ Pro M" panose="020B0500000000000000"/>
                        </a:rPr>
                        <a:t>26</a:t>
                      </a:r>
                      <a:r>
                        <a:rPr kumimoji="1" lang="ja-JP" altLang="en-US" sz="1200" b="0" dirty="0">
                          <a:solidFill>
                            <a:schemeClr val="tx1"/>
                          </a:solidFill>
                          <a:latin typeface="A-OTF UD新ゴ Pro M" panose="020B0500000000000000" pitchFamily="34" charset="-128"/>
                          <a:ea typeface="A-OTF UD新ゴ Pro M" panose="020B0500000000000000"/>
                        </a:rPr>
                        <a:t>日（木）</a:t>
                      </a: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200" b="0" dirty="0">
                          <a:latin typeface="A-OTF UD新ゴ Pro M" panose="020B0500000000000000" pitchFamily="34" charset="-128"/>
                          <a:ea typeface="A-OTF UD新ゴ Pro M" panose="020B0500000000000000"/>
                        </a:rPr>
                        <a:t>アクティオ</a:t>
                      </a: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200" b="0" dirty="0">
                          <a:latin typeface="A-OTF UD新ゴ Pro M" panose="020B0500000000000000" pitchFamily="34" charset="-128"/>
                          <a:ea typeface="A-OTF UD新ゴ Pro M" panose="020B0500000000000000"/>
                        </a:rPr>
                        <a:t>47</a:t>
                      </a:r>
                      <a:endParaRPr kumimoji="1" lang="ja-JP" altLang="en-US" sz="1200" b="0" dirty="0">
                        <a:latin typeface="A-OTF UD新ゴ Pro M" panose="020B0500000000000000" pitchFamily="34" charset="-128"/>
                        <a:ea typeface="A-OTF UD新ゴ Pro M" panose="020B0500000000000000"/>
                      </a:endParaRP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sz="1200" b="0" dirty="0">
                        <a:latin typeface="A-OTF UD新ゴ Pro M" panose="020B0500000000000000" pitchFamily="34" charset="-128"/>
                        <a:ea typeface="A-OTF UD新ゴ Pro M" panose="020B0500000000000000"/>
                      </a:endParaRP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169047068"/>
                  </a:ext>
                </a:extLst>
              </a:tr>
              <a:tr h="444656">
                <a:tc>
                  <a:txBody>
                    <a:bodyPr/>
                    <a:lstStyle/>
                    <a:p>
                      <a:pPr algn="ctr"/>
                      <a:r>
                        <a:rPr kumimoji="1" lang="en-US" altLang="ja-JP" sz="1200" b="0" dirty="0">
                          <a:solidFill>
                            <a:schemeClr val="tx1"/>
                          </a:solidFill>
                          <a:latin typeface="A-OTF UD新ゴ Pro M" panose="020B0500000000000000" pitchFamily="34" charset="-128"/>
                          <a:ea typeface="A-OTF UD新ゴ Pro M" panose="020B0500000000000000"/>
                        </a:rPr>
                        <a:t>33</a:t>
                      </a:r>
                      <a:endParaRPr kumimoji="1" lang="ja-JP" altLang="en-US" sz="1200" b="0" dirty="0">
                        <a:solidFill>
                          <a:schemeClr val="tx1"/>
                        </a:solidFill>
                        <a:latin typeface="A-OTF UD新ゴ Pro M" panose="020B0500000000000000" pitchFamily="34" charset="-128"/>
                        <a:ea typeface="A-OTF UD新ゴ Pro M" panose="020B0500000000000000"/>
                      </a:endParaRP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200" b="0" dirty="0">
                          <a:solidFill>
                            <a:schemeClr val="tx1"/>
                          </a:solidFill>
                          <a:latin typeface="A-OTF UD新ゴ Pro M" panose="020B0500000000000000" pitchFamily="34" charset="-128"/>
                          <a:ea typeface="A-OTF UD新ゴ Pro M" panose="020B0500000000000000"/>
                        </a:rPr>
                        <a:t>弁当注文書</a:t>
                      </a: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200" b="0" dirty="0">
                          <a:solidFill>
                            <a:schemeClr val="tx1"/>
                          </a:solidFill>
                          <a:latin typeface="A-OTF UD新ゴ Pro M" panose="020B0500000000000000" pitchFamily="34" charset="-128"/>
                          <a:ea typeface="A-OTF UD新ゴ Pro M" panose="020B0500000000000000"/>
                        </a:rPr>
                        <a:t>9</a:t>
                      </a:r>
                      <a:r>
                        <a:rPr kumimoji="1" lang="ja-JP" altLang="en-US" sz="1200" b="0" dirty="0">
                          <a:solidFill>
                            <a:schemeClr val="tx1"/>
                          </a:solidFill>
                          <a:latin typeface="A-OTF UD新ゴ Pro M" panose="020B0500000000000000" pitchFamily="34" charset="-128"/>
                          <a:ea typeface="A-OTF UD新ゴ Pro M" panose="020B0500000000000000"/>
                        </a:rPr>
                        <a:t>月</a:t>
                      </a:r>
                      <a:r>
                        <a:rPr kumimoji="1" lang="en-US" altLang="ja-JP" sz="1200" b="0" dirty="0">
                          <a:solidFill>
                            <a:schemeClr val="tx1"/>
                          </a:solidFill>
                          <a:latin typeface="A-OTF UD新ゴ Pro M" panose="020B0500000000000000" pitchFamily="34" charset="-128"/>
                          <a:ea typeface="A-OTF UD新ゴ Pro M" panose="020B0500000000000000"/>
                        </a:rPr>
                        <a:t>26</a:t>
                      </a:r>
                      <a:r>
                        <a:rPr kumimoji="1" lang="ja-JP" altLang="en-US" sz="1200" b="0" dirty="0">
                          <a:solidFill>
                            <a:schemeClr val="tx1"/>
                          </a:solidFill>
                          <a:latin typeface="A-OTF UD新ゴ Pro M" panose="020B0500000000000000" pitchFamily="34" charset="-128"/>
                          <a:ea typeface="A-OTF UD新ゴ Pro M" panose="020B0500000000000000"/>
                        </a:rPr>
                        <a:t>日（木）</a:t>
                      </a: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sz="1200" b="0" dirty="0">
                        <a:latin typeface="A-OTF UD新ゴ Pro M" panose="020B0500000000000000" pitchFamily="34" charset="-128"/>
                        <a:ea typeface="A-OTF UD新ゴ Pro M" panose="020B0500000000000000"/>
                      </a:endParaRP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200" b="0" dirty="0">
                          <a:latin typeface="A-OTF UD新ゴ Pro M" panose="020B0500000000000000" pitchFamily="34" charset="-128"/>
                          <a:ea typeface="A-OTF UD新ゴ Pro M" panose="020B0500000000000000"/>
                        </a:rPr>
                        <a:t>48</a:t>
                      </a: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sz="1200" b="0" dirty="0">
                        <a:latin typeface="A-OTF UD新ゴ Pro M" panose="020B0500000000000000" pitchFamily="34" charset="-128"/>
                        <a:ea typeface="A-OTF UD新ゴ Pro M" panose="020B0500000000000000"/>
                      </a:endParaRP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439918834"/>
                  </a:ext>
                </a:extLst>
              </a:tr>
            </a:tbl>
          </a:graphicData>
        </a:graphic>
      </p:graphicFrame>
      <p:graphicFrame>
        <p:nvGraphicFramePr>
          <p:cNvPr id="6" name="表 5">
            <a:extLst>
              <a:ext uri="{FF2B5EF4-FFF2-40B4-BE49-F238E27FC236}">
                <a16:creationId xmlns:a16="http://schemas.microsoft.com/office/drawing/2014/main" id="{1DA190C7-1652-52A1-99B6-E1678BA458A8}"/>
              </a:ext>
            </a:extLst>
          </p:cNvPr>
          <p:cNvGraphicFramePr>
            <a:graphicFrameLocks noGrp="1"/>
          </p:cNvGraphicFramePr>
          <p:nvPr>
            <p:extLst>
              <p:ext uri="{D42A27DB-BD31-4B8C-83A1-F6EECF244321}">
                <p14:modId xmlns:p14="http://schemas.microsoft.com/office/powerpoint/2010/main" val="4008219267"/>
              </p:ext>
            </p:extLst>
          </p:nvPr>
        </p:nvGraphicFramePr>
        <p:xfrm>
          <a:off x="359260" y="6656744"/>
          <a:ext cx="6139479" cy="3139440"/>
        </p:xfrm>
        <a:graphic>
          <a:graphicData uri="http://schemas.openxmlformats.org/drawingml/2006/table">
            <a:tbl>
              <a:tblPr firstRow="1" bandRow="1">
                <a:tableStyleId>{5C22544A-7EE6-4342-B048-85BDC9FD1C3A}</a:tableStyleId>
              </a:tblPr>
              <a:tblGrid>
                <a:gridCol w="2179659">
                  <a:extLst>
                    <a:ext uri="{9D8B030D-6E8A-4147-A177-3AD203B41FA5}">
                      <a16:colId xmlns:a16="http://schemas.microsoft.com/office/drawing/2014/main" val="424088376"/>
                    </a:ext>
                  </a:extLst>
                </a:gridCol>
                <a:gridCol w="3959820">
                  <a:extLst>
                    <a:ext uri="{9D8B030D-6E8A-4147-A177-3AD203B41FA5}">
                      <a16:colId xmlns:a16="http://schemas.microsoft.com/office/drawing/2014/main" val="2364758003"/>
                    </a:ext>
                  </a:extLst>
                </a:gridCol>
              </a:tblGrid>
              <a:tr h="215808">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chemeClr val="tx1"/>
                          </a:solidFill>
                          <a:effectLst/>
                          <a:uLnTx/>
                          <a:uFillTx/>
                          <a:latin typeface="A-OTF UD新ゴ Pro M" panose="020B0500000000000000" pitchFamily="34" charset="-128"/>
                          <a:ea typeface="A-OTF UD新ゴ Pro M" panose="020B0500000000000000" pitchFamily="34" charset="-128"/>
                          <a:cs typeface="+mn-cs"/>
                        </a:rPr>
                        <a:t>区分</a:t>
                      </a:r>
                      <a:endParaRPr kumimoji="1" lang="en-US" altLang="ja-JP" sz="1200" dirty="0">
                        <a:solidFill>
                          <a:schemeClr val="tx1"/>
                        </a:solidFill>
                        <a:latin typeface="A-OTF UD新ゴ Pro M" panose="020B0500000000000000" pitchFamily="34" charset="-128"/>
                        <a:ea typeface="A-OTF UD新ゴ Pro M" panose="020B0500000000000000" pitchFamily="34"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ja-JP" altLang="en-US" sz="1200" b="0" dirty="0">
                          <a:solidFill>
                            <a:schemeClr val="tx1"/>
                          </a:solidFill>
                          <a:latin typeface="A-OTF UD新ゴ Pro M" panose="020B0500000000000000" pitchFamily="34" charset="-128"/>
                          <a:ea typeface="A-OTF UD新ゴ Pro M" panose="020B0500000000000000" pitchFamily="34" charset="-128"/>
                        </a:rPr>
                        <a:t>お問い合わせ先</a:t>
                      </a:r>
                      <a:endParaRPr kumimoji="1" lang="en-US" altLang="ja-JP" sz="1200" b="0" dirty="0">
                        <a:solidFill>
                          <a:schemeClr val="tx1"/>
                        </a:solidFill>
                        <a:latin typeface="A-OTF UD新ゴ Pro M" panose="020B0500000000000000" pitchFamily="34" charset="-128"/>
                        <a:ea typeface="A-OTF UD新ゴ Pro M" panose="020B0500000000000000" pitchFamily="34"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extLst>
                  <a:ext uri="{0D108BD9-81ED-4DB2-BD59-A6C34878D82A}">
                    <a16:rowId xmlns:a16="http://schemas.microsoft.com/office/drawing/2014/main" val="3946691105"/>
                  </a:ext>
                </a:extLst>
              </a:tr>
              <a:tr h="0">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chemeClr val="tx1"/>
                          </a:solidFill>
                          <a:effectLst/>
                          <a:uLnTx/>
                          <a:uFillTx/>
                          <a:latin typeface="A-OTF UD新ゴ Pro M" panose="020B0500000000000000" pitchFamily="34" charset="-128"/>
                          <a:ea typeface="A-OTF UD新ゴ Pro M" panose="020B0500000000000000" pitchFamily="34" charset="-128"/>
                          <a:cs typeface="+mn-cs"/>
                        </a:rPr>
                        <a:t>・展示実演会全般</a:t>
                      </a:r>
                      <a:endParaRPr kumimoji="1" lang="en-US" altLang="ja-JP" sz="1200" b="0" i="0" u="none" strike="noStrike" kern="1200" cap="none" spc="0" normalizeH="0" baseline="0" noProof="0" dirty="0">
                        <a:ln>
                          <a:noFill/>
                        </a:ln>
                        <a:solidFill>
                          <a:schemeClr val="tx1"/>
                        </a:solidFill>
                        <a:effectLst/>
                        <a:uLnTx/>
                        <a:uFillTx/>
                        <a:latin typeface="A-OTF UD新ゴ Pro M" panose="020B0500000000000000" pitchFamily="34" charset="-128"/>
                        <a:ea typeface="A-OTF UD新ゴ Pro M" panose="020B0500000000000000" pitchFamily="34" charset="-128"/>
                        <a:cs typeface="+mn-cs"/>
                      </a:endParaRPr>
                    </a:p>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chemeClr val="tx1"/>
                          </a:solidFill>
                          <a:effectLst/>
                          <a:uLnTx/>
                          <a:uFillTx/>
                          <a:latin typeface="A-OTF UD新ゴ Pro M" panose="020B0500000000000000" pitchFamily="34" charset="-128"/>
                          <a:ea typeface="A-OTF UD新ゴ Pro M" panose="020B0500000000000000" pitchFamily="34" charset="-128"/>
                          <a:cs typeface="+mn-cs"/>
                        </a:rPr>
                        <a:t>・出展料及び出展申込み</a:t>
                      </a:r>
                      <a:endParaRPr kumimoji="1" lang="en-US" altLang="ja-JP" sz="1200" b="0" i="0" u="none" strike="noStrike" kern="1200" cap="none" spc="0" normalizeH="0" baseline="0" noProof="0" dirty="0">
                        <a:ln>
                          <a:noFill/>
                        </a:ln>
                        <a:solidFill>
                          <a:schemeClr val="tx1"/>
                        </a:solidFill>
                        <a:effectLst/>
                        <a:uLnTx/>
                        <a:uFillTx/>
                        <a:latin typeface="A-OTF UD新ゴ Pro M" panose="020B0500000000000000" pitchFamily="34" charset="-128"/>
                        <a:ea typeface="A-OTF UD新ゴ Pro M" panose="020B0500000000000000" pitchFamily="34" charset="-128"/>
                        <a:cs typeface="+mn-cs"/>
                      </a:endParaRPr>
                    </a:p>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chemeClr val="tx1"/>
                          </a:solidFill>
                          <a:effectLst/>
                          <a:uLnTx/>
                          <a:uFillTx/>
                          <a:latin typeface="A-OTF UD新ゴ Pro M" panose="020B0500000000000000" pitchFamily="34" charset="-128"/>
                          <a:ea typeface="A-OTF UD新ゴ Pro M" panose="020B0500000000000000" pitchFamily="34" charset="-128"/>
                          <a:cs typeface="+mn-cs"/>
                        </a:rPr>
                        <a:t>・搬入・搬出及び車両の駐車</a:t>
                      </a:r>
                      <a:endParaRPr kumimoji="1" lang="en-US" altLang="ja-JP" sz="1200" b="0" i="0" u="none" strike="noStrike" kern="1200" cap="none" spc="0" normalizeH="0" baseline="0" noProof="0" dirty="0">
                        <a:ln>
                          <a:noFill/>
                        </a:ln>
                        <a:solidFill>
                          <a:schemeClr val="tx1"/>
                        </a:solidFill>
                        <a:effectLst/>
                        <a:uLnTx/>
                        <a:uFillTx/>
                        <a:latin typeface="A-OTF UD新ゴ Pro M" panose="020B0500000000000000" pitchFamily="34" charset="-128"/>
                        <a:ea typeface="A-OTF UD新ゴ Pro M" panose="020B0500000000000000" pitchFamily="34" charset="-128"/>
                        <a:cs typeface="+mn-cs"/>
                      </a:endParaRPr>
                    </a:p>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chemeClr val="tx1"/>
                          </a:solidFill>
                          <a:effectLst/>
                          <a:uLnTx/>
                          <a:uFillTx/>
                          <a:latin typeface="A-OTF UD新ゴ Pro M" panose="020B0500000000000000" pitchFamily="34" charset="-128"/>
                          <a:ea typeface="A-OTF UD新ゴ Pro M" panose="020B0500000000000000" pitchFamily="34" charset="-128"/>
                          <a:cs typeface="+mn-cs"/>
                        </a:rPr>
                        <a:t>・木材の調達及び処分</a:t>
                      </a:r>
                      <a:endParaRPr kumimoji="1" lang="en-US" altLang="ja-JP" sz="1200" b="0" i="0" u="none" strike="noStrike" kern="1200" cap="none" spc="0" normalizeH="0" baseline="0" noProof="0" dirty="0">
                        <a:ln>
                          <a:noFill/>
                        </a:ln>
                        <a:solidFill>
                          <a:schemeClr val="tx1"/>
                        </a:solidFill>
                        <a:effectLst/>
                        <a:uLnTx/>
                        <a:uFillTx/>
                        <a:latin typeface="A-OTF UD新ゴ Pro M" panose="020B0500000000000000" pitchFamily="34" charset="-128"/>
                        <a:ea typeface="A-OTF UD新ゴ Pro M" panose="020B0500000000000000" pitchFamily="34" charset="-128"/>
                        <a:cs typeface="+mn-cs"/>
                      </a:endParaRPr>
                    </a:p>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chemeClr val="tx1"/>
                          </a:solidFill>
                          <a:effectLst/>
                          <a:uLnTx/>
                          <a:uFillTx/>
                          <a:latin typeface="A-OTF UD新ゴ Pro M" panose="020B0500000000000000" pitchFamily="34" charset="-128"/>
                          <a:ea typeface="A-OTF UD新ゴ Pro M" panose="020B0500000000000000" pitchFamily="34" charset="-128"/>
                          <a:cs typeface="+mn-cs"/>
                        </a:rPr>
                        <a:t>・最新の林業機械</a:t>
                      </a:r>
                      <a:endParaRPr kumimoji="1" lang="en-US" altLang="ja-JP" sz="1200" b="0" i="0" u="none" strike="noStrike" kern="1200" cap="none" spc="0" normalizeH="0" baseline="0" noProof="0" dirty="0">
                        <a:ln>
                          <a:noFill/>
                        </a:ln>
                        <a:solidFill>
                          <a:schemeClr val="tx1"/>
                        </a:solidFill>
                        <a:effectLst/>
                        <a:uLnTx/>
                        <a:uFillTx/>
                        <a:latin typeface="A-OTF UD新ゴ Pro M" panose="020B0500000000000000" pitchFamily="34" charset="-128"/>
                        <a:ea typeface="A-OTF UD新ゴ Pro M" panose="020B0500000000000000" pitchFamily="34" charset="-128"/>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zh-TW" altLang="en-US" sz="1100" dirty="0">
                          <a:solidFill>
                            <a:schemeClr val="tx1"/>
                          </a:solidFill>
                          <a:latin typeface="A-OTF UD新ゴ Pro M" panose="020B0500000000000000" pitchFamily="34" charset="-128"/>
                          <a:ea typeface="A-OTF UD新ゴ Pro M" panose="020B0500000000000000" pitchFamily="34" charset="-128"/>
                        </a:rPr>
                        <a:t>一般社団法人林業機械化協会</a:t>
                      </a:r>
                      <a:r>
                        <a:rPr kumimoji="1" lang="ja-JP" altLang="en-US" sz="1100" dirty="0">
                          <a:solidFill>
                            <a:schemeClr val="tx1"/>
                          </a:solidFill>
                          <a:latin typeface="A-OTF UD新ゴ Pro M" panose="020B0500000000000000" pitchFamily="34" charset="-128"/>
                          <a:ea typeface="A-OTF UD新ゴ Pro M" panose="020B0500000000000000" pitchFamily="34" charset="-128"/>
                        </a:rPr>
                        <a:t>　　　担当：和佐、寺澤</a:t>
                      </a:r>
                      <a:endParaRPr kumimoji="1" lang="en-US" altLang="ja-JP" sz="1100" dirty="0">
                        <a:solidFill>
                          <a:schemeClr val="tx1"/>
                        </a:solidFill>
                        <a:latin typeface="A-OTF UD新ゴ Pro M" panose="020B0500000000000000" pitchFamily="34" charset="-128"/>
                        <a:ea typeface="A-OTF UD新ゴ Pro M" panose="020B0500000000000000" pitchFamily="34" charset="-128"/>
                      </a:endParaRPr>
                    </a:p>
                    <a:p>
                      <a:r>
                        <a:rPr kumimoji="1" lang="ja-JP" altLang="en-US" sz="1100" dirty="0">
                          <a:solidFill>
                            <a:schemeClr val="tx1"/>
                          </a:solidFill>
                          <a:latin typeface="A-OTF UD新ゴ Pro M" panose="020B0500000000000000" pitchFamily="34" charset="-128"/>
                          <a:ea typeface="A-OTF UD新ゴ Pro M" panose="020B0500000000000000" pitchFamily="34" charset="-128"/>
                        </a:rPr>
                        <a:t>〒</a:t>
                      </a:r>
                      <a:r>
                        <a:rPr kumimoji="1" lang="en-US" altLang="ja-JP" sz="1100" dirty="0">
                          <a:solidFill>
                            <a:schemeClr val="tx1"/>
                          </a:solidFill>
                          <a:latin typeface="A-OTF UD新ゴ Pro M" panose="020B0500000000000000" pitchFamily="34" charset="-128"/>
                          <a:ea typeface="A-OTF UD新ゴ Pro M" panose="020B0500000000000000" pitchFamily="34" charset="-128"/>
                        </a:rPr>
                        <a:t>112-0004</a:t>
                      </a:r>
                      <a:r>
                        <a:rPr kumimoji="1" lang="ja-JP" altLang="en-US" sz="1100" dirty="0">
                          <a:solidFill>
                            <a:schemeClr val="tx1"/>
                          </a:solidFill>
                          <a:latin typeface="A-OTF UD新ゴ Pro M" panose="020B0500000000000000" pitchFamily="34" charset="-128"/>
                          <a:ea typeface="A-OTF UD新ゴ Pro M" panose="020B0500000000000000" pitchFamily="34" charset="-128"/>
                        </a:rPr>
                        <a:t> 東京都文京区後楽</a:t>
                      </a:r>
                      <a:r>
                        <a:rPr kumimoji="1" lang="en-US" altLang="ja-JP" sz="1100" dirty="0">
                          <a:solidFill>
                            <a:schemeClr val="tx1"/>
                          </a:solidFill>
                          <a:latin typeface="A-OTF UD新ゴ Pro M" panose="020B0500000000000000" pitchFamily="34" charset="-128"/>
                          <a:ea typeface="A-OTF UD新ゴ Pro M" panose="020B0500000000000000" pitchFamily="34" charset="-128"/>
                        </a:rPr>
                        <a:t>1-7-12</a:t>
                      </a:r>
                      <a:r>
                        <a:rPr kumimoji="1" lang="ja-JP" altLang="en-US" sz="1100" dirty="0">
                          <a:solidFill>
                            <a:schemeClr val="tx1"/>
                          </a:solidFill>
                          <a:latin typeface="A-OTF UD新ゴ Pro M" panose="020B0500000000000000" pitchFamily="34" charset="-128"/>
                          <a:ea typeface="A-OTF UD新ゴ Pro M" panose="020B0500000000000000" pitchFamily="34" charset="-128"/>
                        </a:rPr>
                        <a:t> 林友ビル</a:t>
                      </a:r>
                      <a:r>
                        <a:rPr kumimoji="1" lang="en-US" altLang="ja-JP" sz="1100" dirty="0">
                          <a:solidFill>
                            <a:schemeClr val="tx1"/>
                          </a:solidFill>
                          <a:latin typeface="A-OTF UD新ゴ Pro M" panose="020B0500000000000000" pitchFamily="34" charset="-128"/>
                          <a:ea typeface="A-OTF UD新ゴ Pro M" panose="020B0500000000000000" pitchFamily="34" charset="-128"/>
                        </a:rPr>
                        <a:t>2</a:t>
                      </a:r>
                      <a:r>
                        <a:rPr kumimoji="1" lang="ja-JP" altLang="en-US" sz="1100" dirty="0">
                          <a:solidFill>
                            <a:schemeClr val="tx1"/>
                          </a:solidFill>
                          <a:latin typeface="A-OTF UD新ゴ Pro M" panose="020B0500000000000000" pitchFamily="34" charset="-128"/>
                          <a:ea typeface="A-OTF UD新ゴ Pro M" panose="020B0500000000000000" pitchFamily="34" charset="-128"/>
                        </a:rPr>
                        <a:t>階</a:t>
                      </a:r>
                      <a:endParaRPr kumimoji="1" lang="en-US" altLang="ja-JP" sz="1100" dirty="0">
                        <a:solidFill>
                          <a:schemeClr val="tx1"/>
                        </a:solidFill>
                        <a:latin typeface="A-OTF UD新ゴ Pro M" panose="020B0500000000000000" pitchFamily="34" charset="-128"/>
                        <a:ea typeface="A-OTF UD新ゴ Pro M" panose="020B0500000000000000" pitchFamily="34" charset="-128"/>
                      </a:endParaRPr>
                    </a:p>
                    <a:p>
                      <a:r>
                        <a:rPr kumimoji="1" lang="en-US" altLang="ja-JP" sz="1100" dirty="0">
                          <a:solidFill>
                            <a:schemeClr val="tx1"/>
                          </a:solidFill>
                          <a:latin typeface="A-OTF UD新ゴ Pro M" panose="020B0500000000000000" pitchFamily="34" charset="-128"/>
                          <a:ea typeface="A-OTF UD新ゴ Pro M" panose="020B0500000000000000" pitchFamily="34" charset="-128"/>
                        </a:rPr>
                        <a:t>TEL</a:t>
                      </a:r>
                      <a:r>
                        <a:rPr kumimoji="1" lang="zh-TW" altLang="en-US" sz="1100" dirty="0">
                          <a:solidFill>
                            <a:schemeClr val="tx1"/>
                          </a:solidFill>
                          <a:latin typeface="A-OTF UD新ゴ Pro M" panose="020B0500000000000000" pitchFamily="34" charset="-128"/>
                          <a:ea typeface="A-OTF UD新ゴ Pro M" panose="020B0500000000000000" pitchFamily="34" charset="-128"/>
                        </a:rPr>
                        <a:t>：</a:t>
                      </a:r>
                      <a:r>
                        <a:rPr kumimoji="1" lang="en-US" altLang="zh-TW" sz="1100" dirty="0">
                          <a:solidFill>
                            <a:schemeClr val="tx1"/>
                          </a:solidFill>
                          <a:latin typeface="A-OTF UD新ゴ Pro M" panose="020B0500000000000000" pitchFamily="34" charset="-128"/>
                          <a:ea typeface="A-OTF UD新ゴ Pro M" panose="020B0500000000000000" pitchFamily="34" charset="-128"/>
                        </a:rPr>
                        <a:t>03-5840-6217</a:t>
                      </a:r>
                      <a:r>
                        <a:rPr kumimoji="1" lang="ja-JP" altLang="en-US" sz="1100" dirty="0">
                          <a:solidFill>
                            <a:schemeClr val="tx1"/>
                          </a:solidFill>
                          <a:latin typeface="A-OTF UD新ゴ Pro M" panose="020B0500000000000000" pitchFamily="34" charset="-128"/>
                          <a:ea typeface="A-OTF UD新ゴ Pro M" panose="020B0500000000000000" pitchFamily="34" charset="-128"/>
                        </a:rPr>
                        <a:t> </a:t>
                      </a:r>
                      <a:r>
                        <a:rPr kumimoji="1" lang="en-US" altLang="ja-JP" sz="1100" dirty="0">
                          <a:solidFill>
                            <a:schemeClr val="tx1"/>
                          </a:solidFill>
                          <a:latin typeface="A-OTF UD新ゴ Pro M" panose="020B0500000000000000" pitchFamily="34" charset="-128"/>
                          <a:ea typeface="A-OTF UD新ゴ Pro M" panose="020B0500000000000000" pitchFamily="34" charset="-128"/>
                        </a:rPr>
                        <a:t>/</a:t>
                      </a:r>
                      <a:r>
                        <a:rPr kumimoji="1" lang="ja-JP" altLang="en-US" sz="1100" dirty="0">
                          <a:solidFill>
                            <a:schemeClr val="tx1"/>
                          </a:solidFill>
                          <a:latin typeface="A-OTF UD新ゴ Pro M" panose="020B0500000000000000" pitchFamily="34" charset="-128"/>
                          <a:ea typeface="A-OTF UD新ゴ Pro M" panose="020B0500000000000000" pitchFamily="34" charset="-128"/>
                        </a:rPr>
                        <a:t> </a:t>
                      </a:r>
                      <a:r>
                        <a:rPr kumimoji="1" lang="en-US" altLang="zh-TW" sz="1100" dirty="0">
                          <a:solidFill>
                            <a:schemeClr val="tx1"/>
                          </a:solidFill>
                          <a:latin typeface="A-OTF UD新ゴ Pro M" panose="020B0500000000000000" pitchFamily="34" charset="-128"/>
                          <a:ea typeface="A-OTF UD新ゴ Pro M" panose="020B0500000000000000" pitchFamily="34" charset="-128"/>
                        </a:rPr>
                        <a:t>FAX</a:t>
                      </a:r>
                      <a:r>
                        <a:rPr kumimoji="1" lang="zh-TW" altLang="en-US" sz="1100" dirty="0">
                          <a:solidFill>
                            <a:schemeClr val="tx1"/>
                          </a:solidFill>
                          <a:latin typeface="A-OTF UD新ゴ Pro M" panose="020B0500000000000000" pitchFamily="34" charset="-128"/>
                          <a:ea typeface="A-OTF UD新ゴ Pro M" panose="020B0500000000000000" pitchFamily="34" charset="-128"/>
                        </a:rPr>
                        <a:t>：</a:t>
                      </a:r>
                      <a:r>
                        <a:rPr kumimoji="1" lang="en-US" altLang="zh-TW" sz="1100" dirty="0">
                          <a:solidFill>
                            <a:schemeClr val="tx1"/>
                          </a:solidFill>
                          <a:latin typeface="A-OTF UD新ゴ Pro M" panose="020B0500000000000000" pitchFamily="34" charset="-128"/>
                          <a:ea typeface="A-OTF UD新ゴ Pro M" panose="020B0500000000000000" pitchFamily="34" charset="-128"/>
                        </a:rPr>
                        <a:t>03-5840-6218</a:t>
                      </a:r>
                    </a:p>
                    <a:p>
                      <a:r>
                        <a:rPr kumimoji="1" lang="ja-JP" altLang="en-US" sz="1100" dirty="0">
                          <a:solidFill>
                            <a:schemeClr val="tx1"/>
                          </a:solidFill>
                          <a:latin typeface="A-OTF UD新ゴ Pro M" panose="020B0500000000000000" pitchFamily="34" charset="-128"/>
                          <a:ea typeface="A-OTF UD新ゴ Pro M" panose="020B0500000000000000" pitchFamily="34" charset="-128"/>
                        </a:rPr>
                        <a:t>メールアドレス：</a:t>
                      </a:r>
                      <a:r>
                        <a:rPr kumimoji="1" lang="en-US" altLang="zh-TW" sz="1100" dirty="0">
                          <a:solidFill>
                            <a:schemeClr val="tx1"/>
                          </a:solidFill>
                          <a:latin typeface="A-OTF UD新ゴ Pro M" panose="020B0500000000000000" pitchFamily="34" charset="-128"/>
                          <a:ea typeface="A-OTF UD新ゴ Pro M" panose="020B0500000000000000" pitchFamily="34" charset="-128"/>
                        </a:rPr>
                        <a:t>tenji@rinkikyo.or.jp</a:t>
                      </a:r>
                    </a:p>
                    <a:p>
                      <a:r>
                        <a:rPr kumimoji="1" lang="ja-JP" altLang="en-US" sz="1100" dirty="0">
                          <a:solidFill>
                            <a:schemeClr val="tx1"/>
                          </a:solidFill>
                          <a:latin typeface="A-OTF UD新ゴ Pro M" panose="020B0500000000000000" pitchFamily="34" charset="-128"/>
                          <a:ea typeface="A-OTF UD新ゴ Pro M" panose="020B0500000000000000" pitchFamily="34" charset="-128"/>
                        </a:rPr>
                        <a:t>受付時間：平日</a:t>
                      </a:r>
                      <a:r>
                        <a:rPr kumimoji="1" lang="en-US" altLang="ja-JP" sz="1100" dirty="0">
                          <a:solidFill>
                            <a:schemeClr val="tx1"/>
                          </a:solidFill>
                          <a:latin typeface="A-OTF UD新ゴ Pro M" panose="020B0500000000000000" pitchFamily="34" charset="-128"/>
                          <a:ea typeface="A-OTF UD新ゴ Pro M" panose="020B0500000000000000" pitchFamily="34" charset="-128"/>
                        </a:rPr>
                        <a:t>10:00-18:00</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608182964"/>
                  </a:ext>
                </a:extLst>
              </a:tr>
              <a:tr h="215808">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200" u="none" baseline="0" dirty="0">
                          <a:solidFill>
                            <a:schemeClr val="tx1"/>
                          </a:solidFill>
                          <a:uFill>
                            <a:solidFill>
                              <a:schemeClr val="accent1"/>
                            </a:solidFill>
                          </a:uFill>
                          <a:latin typeface="A-OTF UD新ゴ Pro M" panose="020B0500000000000000" pitchFamily="34" charset="-128"/>
                          <a:ea typeface="A-OTF UD新ゴ Pro M" panose="020B0500000000000000" pitchFamily="34" charset="-128"/>
                        </a:rPr>
                        <a:t>・建築物・工作物の設営</a:t>
                      </a:r>
                      <a:endParaRPr kumimoji="1" lang="en-US" altLang="ja-JP" sz="1200" u="none" baseline="0" dirty="0">
                        <a:solidFill>
                          <a:schemeClr val="tx1"/>
                        </a:solidFill>
                        <a:uFill>
                          <a:solidFill>
                            <a:schemeClr val="accent1"/>
                          </a:solidFill>
                        </a:uFill>
                        <a:latin typeface="A-OTF UD新ゴ Pro M" panose="020B0500000000000000" pitchFamily="34" charset="-128"/>
                        <a:ea typeface="A-OTF UD新ゴ Pro M" panose="020B0500000000000000" pitchFamily="34" charset="-128"/>
                      </a:endParaRPr>
                    </a:p>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200" u="none" baseline="0" dirty="0">
                          <a:solidFill>
                            <a:schemeClr val="tx1"/>
                          </a:solidFill>
                          <a:uFill>
                            <a:solidFill>
                              <a:schemeClr val="accent1"/>
                            </a:solidFill>
                          </a:uFill>
                          <a:latin typeface="A-OTF UD新ゴ Pro M" panose="020B0500000000000000" pitchFamily="34" charset="-128"/>
                          <a:ea typeface="A-OTF UD新ゴ Pro M" panose="020B0500000000000000" pitchFamily="34" charset="-128"/>
                        </a:rPr>
                        <a:t>・火気使用・危険物の持込み</a:t>
                      </a:r>
                      <a:endParaRPr kumimoji="1" lang="en-US" altLang="ja-JP" sz="1200" u="none" baseline="0" dirty="0">
                        <a:solidFill>
                          <a:schemeClr val="tx1"/>
                        </a:solidFill>
                        <a:uFill>
                          <a:solidFill>
                            <a:schemeClr val="accent1"/>
                          </a:solidFill>
                        </a:uFill>
                        <a:latin typeface="A-OTF UD新ゴ Pro M" panose="020B0500000000000000" pitchFamily="34" charset="-128"/>
                        <a:ea typeface="A-OTF UD新ゴ Pro M" panose="020B0500000000000000" pitchFamily="34"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100" u="none" dirty="0">
                          <a:solidFill>
                            <a:schemeClr val="tx1"/>
                          </a:solidFill>
                          <a:latin typeface="A-OTF UD新ゴ Pro M" panose="020B0500000000000000" pitchFamily="34" charset="-128"/>
                          <a:ea typeface="A-OTF UD新ゴ Pro M" panose="020B0500000000000000" pitchFamily="34" charset="-128"/>
                        </a:rPr>
                        <a:t>株式会社アクティオ　　担当：相澤</a:t>
                      </a:r>
                      <a:endParaRPr kumimoji="1" lang="en-US" altLang="ja-JP" sz="1100" u="none" dirty="0">
                        <a:solidFill>
                          <a:schemeClr val="tx1"/>
                        </a:solidFill>
                        <a:latin typeface="A-OTF UD新ゴ Pro M" panose="020B0500000000000000" pitchFamily="34" charset="-128"/>
                        <a:ea typeface="A-OTF UD新ゴ Pro M" panose="020B0500000000000000" pitchFamily="34" charset="-128"/>
                      </a:endParaRPr>
                    </a:p>
                    <a:p>
                      <a:r>
                        <a:rPr kumimoji="1" lang="zh-TW" altLang="en-US" sz="1100" u="none" dirty="0">
                          <a:solidFill>
                            <a:schemeClr val="tx1"/>
                          </a:solidFill>
                          <a:latin typeface="A-OTF UD新ゴ Pro M" panose="020B0500000000000000" pitchFamily="34" charset="-128"/>
                          <a:ea typeface="A-OTF UD新ゴ Pro M" panose="020B0500000000000000" pitchFamily="34" charset="-128"/>
                        </a:rPr>
                        <a:t>〒</a:t>
                      </a:r>
                      <a:r>
                        <a:rPr kumimoji="1" lang="en-US" altLang="zh-TW" sz="1100" u="none" dirty="0">
                          <a:solidFill>
                            <a:schemeClr val="tx1"/>
                          </a:solidFill>
                          <a:latin typeface="A-OTF UD新ゴ Pro M" panose="020B0500000000000000" pitchFamily="34" charset="-128"/>
                          <a:ea typeface="A-OTF UD新ゴ Pro M" panose="020B0500000000000000" pitchFamily="34" charset="-128"/>
                        </a:rPr>
                        <a:t>103-0027 </a:t>
                      </a:r>
                      <a:r>
                        <a:rPr kumimoji="1" lang="zh-TW" altLang="en-US" sz="1100" u="none" dirty="0">
                          <a:solidFill>
                            <a:schemeClr val="tx1"/>
                          </a:solidFill>
                          <a:latin typeface="A-OTF UD新ゴ Pro M" panose="020B0500000000000000" pitchFamily="34" charset="-128"/>
                          <a:ea typeface="A-OTF UD新ゴ Pro M" panose="020B0500000000000000" pitchFamily="34" charset="-128"/>
                        </a:rPr>
                        <a:t>東京都中央区日本橋</a:t>
                      </a:r>
                      <a:r>
                        <a:rPr kumimoji="1" lang="en-US" altLang="zh-TW" sz="1100" u="none" dirty="0">
                          <a:solidFill>
                            <a:schemeClr val="tx1"/>
                          </a:solidFill>
                          <a:latin typeface="A-OTF UD新ゴ Pro M" panose="020B0500000000000000" pitchFamily="34" charset="-128"/>
                          <a:ea typeface="A-OTF UD新ゴ Pro M" panose="020B0500000000000000" pitchFamily="34" charset="-128"/>
                        </a:rPr>
                        <a:t>3-12-2 </a:t>
                      </a:r>
                      <a:r>
                        <a:rPr kumimoji="1" lang="zh-TW" altLang="en-US" sz="1100" u="none" dirty="0">
                          <a:solidFill>
                            <a:schemeClr val="tx1"/>
                          </a:solidFill>
                          <a:latin typeface="A-OTF UD新ゴ Pro M" panose="020B0500000000000000" pitchFamily="34" charset="-128"/>
                          <a:ea typeface="A-OTF UD新ゴ Pro M" panose="020B0500000000000000" pitchFamily="34" charset="-128"/>
                        </a:rPr>
                        <a:t>朝日ビルヂング</a:t>
                      </a:r>
                      <a:r>
                        <a:rPr kumimoji="1" lang="en-US" altLang="zh-TW" sz="1100" u="none" dirty="0">
                          <a:solidFill>
                            <a:schemeClr val="tx1"/>
                          </a:solidFill>
                          <a:latin typeface="A-OTF UD新ゴ Pro M" panose="020B0500000000000000" pitchFamily="34" charset="-128"/>
                          <a:ea typeface="A-OTF UD新ゴ Pro M" panose="020B0500000000000000" pitchFamily="34" charset="-128"/>
                        </a:rPr>
                        <a:t>8F</a:t>
                      </a:r>
                    </a:p>
                    <a:p>
                      <a:r>
                        <a:rPr kumimoji="1" lang="en-US" altLang="zh-TW" sz="1100" u="none" dirty="0">
                          <a:solidFill>
                            <a:schemeClr val="tx1"/>
                          </a:solidFill>
                          <a:latin typeface="A-OTF UD新ゴ Pro M" panose="020B0500000000000000" pitchFamily="34" charset="-128"/>
                          <a:ea typeface="A-OTF UD新ゴ Pro M" panose="020B0500000000000000" pitchFamily="34" charset="-128"/>
                        </a:rPr>
                        <a:t>TEL</a:t>
                      </a:r>
                      <a:r>
                        <a:rPr kumimoji="1" lang="zh-TW" altLang="en-US" sz="1100" u="none" dirty="0">
                          <a:solidFill>
                            <a:schemeClr val="tx1"/>
                          </a:solidFill>
                          <a:latin typeface="A-OTF UD新ゴ Pro M" panose="020B0500000000000000" pitchFamily="34" charset="-128"/>
                          <a:ea typeface="A-OTF UD新ゴ Pro M" panose="020B0500000000000000" pitchFamily="34" charset="-128"/>
                        </a:rPr>
                        <a:t>：</a:t>
                      </a:r>
                      <a:r>
                        <a:rPr kumimoji="1" lang="en-US" altLang="zh-TW" sz="1100" u="none" dirty="0">
                          <a:solidFill>
                            <a:schemeClr val="tx1"/>
                          </a:solidFill>
                          <a:latin typeface="A-OTF UD新ゴ Pro M" panose="020B0500000000000000" pitchFamily="34" charset="-128"/>
                          <a:ea typeface="A-OTF UD新ゴ Pro M" panose="020B0500000000000000" pitchFamily="34" charset="-128"/>
                        </a:rPr>
                        <a:t>03-</a:t>
                      </a:r>
                      <a:r>
                        <a:rPr kumimoji="1" lang="en-US" altLang="ja-JP" sz="1100" u="none" dirty="0">
                          <a:solidFill>
                            <a:schemeClr val="tx1"/>
                          </a:solidFill>
                          <a:latin typeface="A-OTF UD新ゴ Pro M" panose="020B0500000000000000" pitchFamily="34" charset="-128"/>
                          <a:ea typeface="A-OTF UD新ゴ Pro M" panose="020B0500000000000000" pitchFamily="34" charset="-128"/>
                        </a:rPr>
                        <a:t>6854-2020</a:t>
                      </a:r>
                      <a:r>
                        <a:rPr kumimoji="1" lang="en-US" altLang="zh-TW" sz="1100" u="none" dirty="0">
                          <a:solidFill>
                            <a:schemeClr val="tx1"/>
                          </a:solidFill>
                          <a:latin typeface="A-OTF UD新ゴ Pro M" panose="020B0500000000000000" pitchFamily="34" charset="-128"/>
                          <a:ea typeface="A-OTF UD新ゴ Pro M" panose="020B0500000000000000" pitchFamily="34" charset="-128"/>
                        </a:rPr>
                        <a:t> / FAX</a:t>
                      </a:r>
                      <a:r>
                        <a:rPr kumimoji="1" lang="zh-TW" altLang="en-US" sz="1100" u="none" dirty="0">
                          <a:solidFill>
                            <a:schemeClr val="tx1"/>
                          </a:solidFill>
                          <a:latin typeface="A-OTF UD新ゴ Pro M" panose="020B0500000000000000" pitchFamily="34" charset="-128"/>
                          <a:ea typeface="A-OTF UD新ゴ Pro M" panose="020B0500000000000000" pitchFamily="34" charset="-128"/>
                        </a:rPr>
                        <a:t>：</a:t>
                      </a:r>
                      <a:r>
                        <a:rPr kumimoji="1" lang="en-US" altLang="zh-TW" sz="1100" u="none" dirty="0">
                          <a:solidFill>
                            <a:schemeClr val="tx1"/>
                          </a:solidFill>
                          <a:latin typeface="A-OTF UD新ゴ Pro M" panose="020B0500000000000000" pitchFamily="34" charset="-128"/>
                          <a:ea typeface="A-OTF UD新ゴ Pro M" panose="020B0500000000000000" pitchFamily="34" charset="-128"/>
                        </a:rPr>
                        <a:t>03-</a:t>
                      </a:r>
                      <a:r>
                        <a:rPr kumimoji="1" lang="en-US" altLang="ja-JP" sz="1100" u="none" dirty="0">
                          <a:solidFill>
                            <a:schemeClr val="tx1"/>
                          </a:solidFill>
                          <a:latin typeface="A-OTF UD新ゴ Pro M" panose="020B0500000000000000" pitchFamily="34" charset="-128"/>
                          <a:ea typeface="A-OTF UD新ゴ Pro M" panose="020B0500000000000000" pitchFamily="34" charset="-128"/>
                        </a:rPr>
                        <a:t>6854-2024</a:t>
                      </a:r>
                      <a:endParaRPr kumimoji="1" lang="en-US" altLang="zh-TW" sz="1100" u="none" dirty="0">
                        <a:solidFill>
                          <a:schemeClr val="tx1"/>
                        </a:solidFill>
                        <a:latin typeface="A-OTF UD新ゴ Pro M" panose="020B0500000000000000" pitchFamily="34" charset="-128"/>
                        <a:ea typeface="A-OTF UD新ゴ Pro M" panose="020B0500000000000000" pitchFamily="34" charset="-128"/>
                      </a:endParaRPr>
                    </a:p>
                    <a:p>
                      <a:r>
                        <a:rPr kumimoji="1" lang="ja-JP" altLang="en-US" sz="1100" u="none" dirty="0">
                          <a:solidFill>
                            <a:schemeClr val="tx1"/>
                          </a:solidFill>
                          <a:latin typeface="A-OTF UD新ゴ Pro M" panose="020B0500000000000000" pitchFamily="34" charset="-128"/>
                          <a:ea typeface="A-OTF UD新ゴ Pro M" panose="020B0500000000000000" pitchFamily="34" charset="-128"/>
                        </a:rPr>
                        <a:t>電子メール </a:t>
                      </a:r>
                      <a:r>
                        <a:rPr kumimoji="1" lang="en-US" altLang="ja-JP" sz="1100" u="none" dirty="0">
                          <a:solidFill>
                            <a:schemeClr val="tx1"/>
                          </a:solidFill>
                          <a:latin typeface="A-OTF UD新ゴ Pro M" panose="020B0500000000000000" pitchFamily="34" charset="-128"/>
                          <a:ea typeface="A-OTF UD新ゴ Pro M" panose="020B0500000000000000" pitchFamily="34" charset="-128"/>
                        </a:rPr>
                        <a:t>: aizawa-mizuki@aktio.co.jp</a:t>
                      </a:r>
                    </a:p>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100" u="none" dirty="0">
                          <a:solidFill>
                            <a:schemeClr val="tx1"/>
                          </a:solidFill>
                          <a:latin typeface="A-OTF UD新ゴ Pro M" panose="020B0500000000000000" pitchFamily="34" charset="-128"/>
                          <a:ea typeface="A-OTF UD新ゴ Pro M" panose="020B0500000000000000" pitchFamily="34" charset="-128"/>
                        </a:rPr>
                        <a:t>受付時間：平日</a:t>
                      </a:r>
                      <a:r>
                        <a:rPr kumimoji="1" lang="en-US" altLang="ja-JP" sz="1100" u="none" dirty="0">
                          <a:solidFill>
                            <a:schemeClr val="tx1"/>
                          </a:solidFill>
                          <a:latin typeface="A-OTF UD新ゴ Pro M" panose="020B0500000000000000" pitchFamily="34" charset="-128"/>
                          <a:ea typeface="A-OTF UD新ゴ Pro M" panose="020B0500000000000000" pitchFamily="34" charset="-128"/>
                        </a:rPr>
                        <a:t>9:00-17:00</a:t>
                      </a:r>
                      <a:endParaRPr kumimoji="1" lang="ja-JP" altLang="en-US" sz="1100" u="none" dirty="0">
                        <a:solidFill>
                          <a:schemeClr val="tx1"/>
                        </a:solidFill>
                        <a:latin typeface="A-OTF UD新ゴ Pro M" panose="020B0500000000000000" pitchFamily="34" charset="-128"/>
                        <a:ea typeface="A-OTF UD新ゴ Pro M" panose="020B0500000000000000" pitchFamily="34"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129331510"/>
                  </a:ext>
                </a:extLst>
              </a:tr>
              <a:tr h="215808">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chemeClr val="tx1"/>
                          </a:solidFill>
                          <a:effectLst/>
                          <a:uLnTx/>
                          <a:uFill>
                            <a:solidFill>
                              <a:schemeClr val="accent1"/>
                            </a:solidFill>
                          </a:uFill>
                          <a:latin typeface="A-OTF UD新ゴ Pro M" panose="020B0500000000000000" pitchFamily="34" charset="-128"/>
                          <a:ea typeface="A-OTF UD新ゴ Pro M" panose="020B0500000000000000" pitchFamily="34" charset="-128"/>
                          <a:cs typeface="+mn-cs"/>
                        </a:rPr>
                        <a:t>・追加備品</a:t>
                      </a:r>
                      <a:endParaRPr kumimoji="1" lang="en-US" altLang="ja-JP" sz="1200" b="0" i="0" u="none" strike="noStrike" kern="1200" cap="none" spc="0" normalizeH="0" baseline="0" noProof="0" dirty="0">
                        <a:ln>
                          <a:noFill/>
                        </a:ln>
                        <a:solidFill>
                          <a:schemeClr val="tx1"/>
                        </a:solidFill>
                        <a:effectLst/>
                        <a:uLnTx/>
                        <a:uFill>
                          <a:solidFill>
                            <a:schemeClr val="accent1"/>
                          </a:solidFill>
                        </a:uFill>
                        <a:latin typeface="A-OTF UD新ゴ Pro M" panose="020B0500000000000000" pitchFamily="34" charset="-128"/>
                        <a:ea typeface="A-OTF UD新ゴ Pro M" panose="020B0500000000000000" pitchFamily="34" charset="-128"/>
                        <a:cs typeface="+mn-cs"/>
                      </a:endParaRPr>
                    </a:p>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chemeClr val="tx1"/>
                          </a:solidFill>
                          <a:effectLst/>
                          <a:uLnTx/>
                          <a:uFill>
                            <a:solidFill>
                              <a:schemeClr val="accent1"/>
                            </a:solidFill>
                          </a:uFill>
                          <a:latin typeface="A-OTF UD新ゴ Pro M" panose="020B0500000000000000" pitchFamily="34" charset="-128"/>
                          <a:ea typeface="A-OTF UD新ゴ Pro M" panose="020B0500000000000000" pitchFamily="34" charset="-128"/>
                          <a:cs typeface="+mn-cs"/>
                        </a:rPr>
                        <a:t>・弁当の注文</a:t>
                      </a:r>
                      <a:endParaRPr kumimoji="1" lang="en-US" altLang="ja-JP" sz="1200" b="0" i="0" u="none" strike="noStrike" kern="1200" cap="none" spc="0" normalizeH="0" baseline="0" noProof="0" dirty="0">
                        <a:ln>
                          <a:noFill/>
                        </a:ln>
                        <a:solidFill>
                          <a:schemeClr val="tx1"/>
                        </a:solidFill>
                        <a:effectLst/>
                        <a:uLnTx/>
                        <a:uFill>
                          <a:solidFill>
                            <a:schemeClr val="accent1"/>
                          </a:solidFill>
                        </a:uFill>
                        <a:latin typeface="A-OTF UD新ゴ Pro M" panose="020B0500000000000000" pitchFamily="34" charset="-128"/>
                        <a:ea typeface="A-OTF UD新ゴ Pro M" panose="020B0500000000000000" pitchFamily="34" charset="-128"/>
                        <a:cs typeface="+mn-cs"/>
                      </a:endParaRPr>
                    </a:p>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chemeClr val="tx1"/>
                          </a:solidFill>
                          <a:effectLst/>
                          <a:uLnTx/>
                          <a:uFill>
                            <a:solidFill>
                              <a:schemeClr val="accent1"/>
                            </a:solidFill>
                          </a:uFill>
                          <a:latin typeface="A-OTF UD新ゴ Pro M" panose="020B0500000000000000" pitchFamily="34" charset="-128"/>
                          <a:ea typeface="A-OTF UD新ゴ Pro M" panose="020B0500000000000000" pitchFamily="34" charset="-128"/>
                          <a:cs typeface="+mn-cs"/>
                        </a:rPr>
                        <a:t>・軽油灯油</a:t>
                      </a:r>
                      <a:endParaRPr kumimoji="1" lang="en-US" altLang="ja-JP" sz="1200" b="0" i="0" u="none" strike="noStrike" kern="1200" cap="none" spc="0" normalizeH="0" baseline="0" noProof="0" dirty="0">
                        <a:ln>
                          <a:noFill/>
                        </a:ln>
                        <a:solidFill>
                          <a:schemeClr val="tx1"/>
                        </a:solidFill>
                        <a:effectLst/>
                        <a:uLnTx/>
                        <a:uFill>
                          <a:solidFill>
                            <a:schemeClr val="accent1"/>
                          </a:solidFill>
                        </a:uFill>
                        <a:latin typeface="A-OTF UD新ゴ Pro M" panose="020B0500000000000000" pitchFamily="34" charset="-128"/>
                        <a:ea typeface="A-OTF UD新ゴ Pro M" panose="020B0500000000000000" pitchFamily="34" charset="-128"/>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100" b="0" i="0" u="none" strike="noStrike" kern="1200" cap="none" spc="0" normalizeH="0" baseline="0" noProof="0" dirty="0">
                          <a:ln>
                            <a:noFill/>
                          </a:ln>
                          <a:solidFill>
                            <a:schemeClr val="tx1"/>
                          </a:solidFill>
                          <a:effectLst/>
                          <a:uLnTx/>
                          <a:uFill>
                            <a:solidFill>
                              <a:schemeClr val="accent1"/>
                            </a:solidFill>
                          </a:uFill>
                          <a:latin typeface="A-OTF UD新ゴ Pro M" panose="020B0500000000000000" pitchFamily="34" charset="-128"/>
                          <a:ea typeface="A-OTF UD新ゴ Pro M" panose="020B0500000000000000" pitchFamily="34" charset="-128"/>
                          <a:cs typeface="+mn-cs"/>
                        </a:rPr>
                        <a:t>株式会社アクティオ　　担当：石塚</a:t>
                      </a:r>
                    </a:p>
                    <a:p>
                      <a:r>
                        <a:rPr kumimoji="1" lang="ja-JP" altLang="en-US" sz="1100" b="0" i="0" u="none" strike="noStrike" kern="1200" cap="none" spc="0" normalizeH="0" baseline="0" noProof="0" dirty="0">
                          <a:ln>
                            <a:noFill/>
                          </a:ln>
                          <a:solidFill>
                            <a:schemeClr val="tx1"/>
                          </a:solidFill>
                          <a:effectLst/>
                          <a:uLnTx/>
                          <a:uFill>
                            <a:solidFill>
                              <a:schemeClr val="accent1"/>
                            </a:solidFill>
                          </a:uFill>
                          <a:latin typeface="A-OTF UD新ゴ Pro M" panose="020B0500000000000000" pitchFamily="34" charset="-128"/>
                          <a:ea typeface="A-OTF UD新ゴ Pro M" panose="020B0500000000000000" pitchFamily="34" charset="-128"/>
                          <a:cs typeface="+mn-cs"/>
                        </a:rPr>
                        <a:t>〒</a:t>
                      </a:r>
                      <a:r>
                        <a:rPr kumimoji="1" lang="en-US" altLang="ja-JP" sz="1100" b="0" i="0" u="none" strike="noStrike" kern="1200" cap="none" spc="0" normalizeH="0" baseline="0" noProof="0" dirty="0">
                          <a:ln>
                            <a:noFill/>
                          </a:ln>
                          <a:solidFill>
                            <a:schemeClr val="tx1"/>
                          </a:solidFill>
                          <a:effectLst/>
                          <a:uLnTx/>
                          <a:uFill>
                            <a:solidFill>
                              <a:schemeClr val="accent1"/>
                            </a:solidFill>
                          </a:uFill>
                          <a:latin typeface="A-OTF UD新ゴ Pro M" panose="020B0500000000000000" pitchFamily="34" charset="-128"/>
                          <a:ea typeface="A-OTF UD新ゴ Pro M" panose="020B0500000000000000" pitchFamily="34" charset="-128"/>
                          <a:cs typeface="+mn-cs"/>
                        </a:rPr>
                        <a:t>103-0012</a:t>
                      </a:r>
                      <a:r>
                        <a:rPr kumimoji="1" lang="ja-JP" altLang="en-US" sz="1100" b="0" i="0" u="none" strike="noStrike" kern="1200" cap="none" spc="0" normalizeH="0" baseline="0" noProof="0" dirty="0">
                          <a:ln>
                            <a:noFill/>
                          </a:ln>
                          <a:solidFill>
                            <a:schemeClr val="tx1"/>
                          </a:solidFill>
                          <a:effectLst/>
                          <a:uLnTx/>
                          <a:uFill>
                            <a:solidFill>
                              <a:schemeClr val="accent1"/>
                            </a:solidFill>
                          </a:uFill>
                          <a:latin typeface="A-OTF UD新ゴ Pro M" panose="020B0500000000000000" pitchFamily="34" charset="-128"/>
                          <a:ea typeface="A-OTF UD新ゴ Pro M" panose="020B0500000000000000" pitchFamily="34" charset="-128"/>
                          <a:cs typeface="+mn-cs"/>
                        </a:rPr>
                        <a:t>東京都中央区日本橋堀留町</a:t>
                      </a:r>
                      <a:r>
                        <a:rPr kumimoji="1" lang="en-US" altLang="ja-JP" sz="1100" b="0" i="0" u="none" strike="noStrike" kern="1200" cap="none" spc="0" normalizeH="0" baseline="0" noProof="0" dirty="0">
                          <a:ln>
                            <a:noFill/>
                          </a:ln>
                          <a:solidFill>
                            <a:schemeClr val="tx1"/>
                          </a:solidFill>
                          <a:effectLst/>
                          <a:uLnTx/>
                          <a:uFill>
                            <a:solidFill>
                              <a:schemeClr val="accent1"/>
                            </a:solidFill>
                          </a:uFill>
                          <a:latin typeface="A-OTF UD新ゴ Pro M" panose="020B0500000000000000" pitchFamily="34" charset="-128"/>
                          <a:ea typeface="A-OTF UD新ゴ Pro M" panose="020B0500000000000000" pitchFamily="34" charset="-128"/>
                          <a:cs typeface="+mn-cs"/>
                        </a:rPr>
                        <a:t>1</a:t>
                      </a:r>
                      <a:r>
                        <a:rPr kumimoji="1" lang="ja-JP" altLang="en-US" sz="1100" b="0" i="0" u="none" strike="noStrike" kern="1200" cap="none" spc="0" normalizeH="0" baseline="0" noProof="0" dirty="0">
                          <a:ln>
                            <a:noFill/>
                          </a:ln>
                          <a:solidFill>
                            <a:schemeClr val="tx1"/>
                          </a:solidFill>
                          <a:effectLst/>
                          <a:uLnTx/>
                          <a:uFill>
                            <a:solidFill>
                              <a:schemeClr val="accent1"/>
                            </a:solidFill>
                          </a:uFill>
                          <a:latin typeface="A-OTF UD新ゴ Pro M" panose="020B0500000000000000" pitchFamily="34" charset="-128"/>
                          <a:ea typeface="A-OTF UD新ゴ Pro M" panose="020B0500000000000000" pitchFamily="34" charset="-128"/>
                          <a:cs typeface="+mn-cs"/>
                        </a:rPr>
                        <a:t>－</a:t>
                      </a:r>
                      <a:r>
                        <a:rPr kumimoji="1" lang="en-US" altLang="ja-JP" sz="1100" b="0" i="0" u="none" strike="noStrike" kern="1200" cap="none" spc="0" normalizeH="0" baseline="0" noProof="0" dirty="0">
                          <a:ln>
                            <a:noFill/>
                          </a:ln>
                          <a:solidFill>
                            <a:schemeClr val="tx1"/>
                          </a:solidFill>
                          <a:effectLst/>
                          <a:uLnTx/>
                          <a:uFill>
                            <a:solidFill>
                              <a:schemeClr val="accent1"/>
                            </a:solidFill>
                          </a:uFill>
                          <a:latin typeface="A-OTF UD新ゴ Pro M" panose="020B0500000000000000" pitchFamily="34" charset="-128"/>
                          <a:ea typeface="A-OTF UD新ゴ Pro M" panose="020B0500000000000000" pitchFamily="34" charset="-128"/>
                          <a:cs typeface="+mn-cs"/>
                        </a:rPr>
                        <a:t>1</a:t>
                      </a:r>
                      <a:r>
                        <a:rPr kumimoji="1" lang="ja-JP" altLang="en-US" sz="1100" b="0" i="0" u="none" strike="noStrike" kern="1200" cap="none" spc="0" normalizeH="0" baseline="0" noProof="0" dirty="0">
                          <a:ln>
                            <a:noFill/>
                          </a:ln>
                          <a:solidFill>
                            <a:schemeClr val="tx1"/>
                          </a:solidFill>
                          <a:effectLst/>
                          <a:uLnTx/>
                          <a:uFill>
                            <a:solidFill>
                              <a:schemeClr val="accent1"/>
                            </a:solidFill>
                          </a:uFill>
                          <a:latin typeface="A-OTF UD新ゴ Pro M" panose="020B0500000000000000" pitchFamily="34" charset="-128"/>
                          <a:ea typeface="A-OTF UD新ゴ Pro M" panose="020B0500000000000000" pitchFamily="34" charset="-128"/>
                          <a:cs typeface="+mn-cs"/>
                        </a:rPr>
                        <a:t>－</a:t>
                      </a:r>
                      <a:r>
                        <a:rPr kumimoji="1" lang="en-US" altLang="ja-JP" sz="1100" b="0" i="0" u="none" strike="noStrike" kern="1200" cap="none" spc="0" normalizeH="0" baseline="0" noProof="0" dirty="0">
                          <a:ln>
                            <a:noFill/>
                          </a:ln>
                          <a:solidFill>
                            <a:schemeClr val="tx1"/>
                          </a:solidFill>
                          <a:effectLst/>
                          <a:uLnTx/>
                          <a:uFill>
                            <a:solidFill>
                              <a:schemeClr val="accent1"/>
                            </a:solidFill>
                          </a:uFill>
                          <a:latin typeface="A-OTF UD新ゴ Pro M" panose="020B0500000000000000" pitchFamily="34" charset="-128"/>
                          <a:ea typeface="A-OTF UD新ゴ Pro M" panose="020B0500000000000000" pitchFamily="34" charset="-128"/>
                          <a:cs typeface="+mn-cs"/>
                        </a:rPr>
                        <a:t>7 </a:t>
                      </a:r>
                      <a:r>
                        <a:rPr kumimoji="1" lang="ja-JP" altLang="en-US" sz="1100" b="0" i="0" u="none" strike="noStrike" kern="1200" cap="none" spc="0" normalizeH="0" baseline="0" noProof="0" dirty="0">
                          <a:ln>
                            <a:noFill/>
                          </a:ln>
                          <a:solidFill>
                            <a:schemeClr val="tx1"/>
                          </a:solidFill>
                          <a:effectLst/>
                          <a:uLnTx/>
                          <a:uFill>
                            <a:solidFill>
                              <a:schemeClr val="accent1"/>
                            </a:solidFill>
                          </a:uFill>
                          <a:latin typeface="A-OTF UD新ゴ Pro M" panose="020B0500000000000000" pitchFamily="34" charset="-128"/>
                          <a:ea typeface="A-OTF UD新ゴ Pro M" panose="020B0500000000000000" pitchFamily="34" charset="-128"/>
                          <a:cs typeface="+mn-cs"/>
                        </a:rPr>
                        <a:t>西田ビル</a:t>
                      </a:r>
                      <a:r>
                        <a:rPr kumimoji="1" lang="en-US" altLang="ja-JP" sz="1100" b="0" i="0" u="none" strike="noStrike" kern="1200" cap="none" spc="0" normalizeH="0" baseline="0" noProof="0" dirty="0">
                          <a:ln>
                            <a:noFill/>
                          </a:ln>
                          <a:solidFill>
                            <a:schemeClr val="tx1"/>
                          </a:solidFill>
                          <a:effectLst/>
                          <a:uLnTx/>
                          <a:uFill>
                            <a:solidFill>
                              <a:schemeClr val="accent1"/>
                            </a:solidFill>
                          </a:uFill>
                          <a:latin typeface="A-OTF UD新ゴ Pro M" panose="020B0500000000000000" pitchFamily="34" charset="-128"/>
                          <a:ea typeface="A-OTF UD新ゴ Pro M" panose="020B0500000000000000" pitchFamily="34" charset="-128"/>
                          <a:cs typeface="+mn-cs"/>
                        </a:rPr>
                        <a:t>4F</a:t>
                      </a:r>
                    </a:p>
                    <a:p>
                      <a:r>
                        <a:rPr kumimoji="1" lang="en-US" altLang="ja-JP" sz="1100" b="0" i="0" u="none" strike="noStrike" kern="1200" cap="none" spc="0" normalizeH="0" baseline="0" noProof="0" dirty="0">
                          <a:ln>
                            <a:noFill/>
                          </a:ln>
                          <a:solidFill>
                            <a:schemeClr val="tx1"/>
                          </a:solidFill>
                          <a:effectLst/>
                          <a:uLnTx/>
                          <a:uFill>
                            <a:solidFill>
                              <a:schemeClr val="accent1"/>
                            </a:solidFill>
                          </a:uFill>
                          <a:latin typeface="A-OTF UD新ゴ Pro M" panose="020B0500000000000000" pitchFamily="34" charset="-128"/>
                          <a:ea typeface="A-OTF UD新ゴ Pro M" panose="020B0500000000000000" pitchFamily="34" charset="-128"/>
                          <a:cs typeface="+mn-cs"/>
                        </a:rPr>
                        <a:t>TEL</a:t>
                      </a:r>
                      <a:r>
                        <a:rPr kumimoji="1" lang="ja-JP" altLang="en-US" sz="1100" b="0" i="0" u="none" strike="noStrike" kern="1200" cap="none" spc="0" normalizeH="0" baseline="0" noProof="0" dirty="0">
                          <a:ln>
                            <a:noFill/>
                          </a:ln>
                          <a:solidFill>
                            <a:schemeClr val="tx1"/>
                          </a:solidFill>
                          <a:effectLst/>
                          <a:uLnTx/>
                          <a:uFill>
                            <a:solidFill>
                              <a:schemeClr val="accent1"/>
                            </a:solidFill>
                          </a:uFill>
                          <a:latin typeface="A-OTF UD新ゴ Pro M" panose="020B0500000000000000" pitchFamily="34" charset="-128"/>
                          <a:ea typeface="A-OTF UD新ゴ Pro M" panose="020B0500000000000000" pitchFamily="34" charset="-128"/>
                          <a:cs typeface="+mn-cs"/>
                        </a:rPr>
                        <a:t>：</a:t>
                      </a:r>
                      <a:r>
                        <a:rPr kumimoji="1" lang="en-US" altLang="ja-JP" sz="1100" b="0" i="0" u="none" strike="noStrike" kern="1200" cap="none" spc="0" normalizeH="0" baseline="0" noProof="0" dirty="0">
                          <a:ln>
                            <a:noFill/>
                          </a:ln>
                          <a:solidFill>
                            <a:schemeClr val="tx1"/>
                          </a:solidFill>
                          <a:effectLst/>
                          <a:uLnTx/>
                          <a:uFill>
                            <a:solidFill>
                              <a:schemeClr val="accent1"/>
                            </a:solidFill>
                          </a:uFill>
                          <a:latin typeface="A-OTF UD新ゴ Pro M" panose="020B0500000000000000" pitchFamily="34" charset="-128"/>
                          <a:ea typeface="A-OTF UD新ゴ Pro M" panose="020B0500000000000000" pitchFamily="34" charset="-128"/>
                          <a:cs typeface="+mn-cs"/>
                        </a:rPr>
                        <a:t>03-6262-7435 / FAX</a:t>
                      </a:r>
                      <a:r>
                        <a:rPr kumimoji="1" lang="ja-JP" altLang="en-US" sz="1100" b="0" i="0" u="none" strike="noStrike" kern="1200" cap="none" spc="0" normalizeH="0" baseline="0" noProof="0" dirty="0">
                          <a:ln>
                            <a:noFill/>
                          </a:ln>
                          <a:solidFill>
                            <a:schemeClr val="tx1"/>
                          </a:solidFill>
                          <a:effectLst/>
                          <a:uLnTx/>
                          <a:uFill>
                            <a:solidFill>
                              <a:schemeClr val="accent1"/>
                            </a:solidFill>
                          </a:uFill>
                          <a:latin typeface="A-OTF UD新ゴ Pro M" panose="020B0500000000000000" pitchFamily="34" charset="-128"/>
                          <a:ea typeface="A-OTF UD新ゴ Pro M" panose="020B0500000000000000" pitchFamily="34" charset="-128"/>
                          <a:cs typeface="+mn-cs"/>
                        </a:rPr>
                        <a:t>：</a:t>
                      </a:r>
                      <a:r>
                        <a:rPr kumimoji="1" lang="en-US" altLang="ja-JP" sz="1100" b="0" i="0" u="none" strike="noStrike" kern="1200" cap="none" spc="0" normalizeH="0" baseline="0" noProof="0" dirty="0">
                          <a:ln>
                            <a:noFill/>
                          </a:ln>
                          <a:solidFill>
                            <a:schemeClr val="tx1"/>
                          </a:solidFill>
                          <a:effectLst/>
                          <a:uLnTx/>
                          <a:uFill>
                            <a:solidFill>
                              <a:schemeClr val="accent1"/>
                            </a:solidFill>
                          </a:uFill>
                          <a:latin typeface="A-OTF UD新ゴ Pro M" panose="020B0500000000000000" pitchFamily="34" charset="-128"/>
                          <a:ea typeface="A-OTF UD新ゴ Pro M" panose="020B0500000000000000" pitchFamily="34" charset="-128"/>
                          <a:cs typeface="+mn-cs"/>
                        </a:rPr>
                        <a:t>03-6262-7436</a:t>
                      </a:r>
                    </a:p>
                    <a:p>
                      <a:r>
                        <a:rPr kumimoji="1" lang="ja-JP" altLang="en-US" sz="1100" b="0" i="0" u="none" strike="noStrike" kern="1200" cap="none" spc="0" normalizeH="0" baseline="0" noProof="0" dirty="0">
                          <a:ln>
                            <a:noFill/>
                          </a:ln>
                          <a:solidFill>
                            <a:schemeClr val="tx1"/>
                          </a:solidFill>
                          <a:effectLst/>
                          <a:uLnTx/>
                          <a:uFill>
                            <a:solidFill>
                              <a:schemeClr val="accent1"/>
                            </a:solidFill>
                          </a:uFill>
                          <a:latin typeface="A-OTF UD新ゴ Pro M" panose="020B0500000000000000" pitchFamily="34" charset="-128"/>
                          <a:ea typeface="A-OTF UD新ゴ Pro M" panose="020B0500000000000000" pitchFamily="34" charset="-128"/>
                          <a:cs typeface="+mn-cs"/>
                        </a:rPr>
                        <a:t>電子メール</a:t>
                      </a:r>
                      <a:r>
                        <a:rPr kumimoji="1" lang="en-US" altLang="ja-JP" sz="1100" b="0" i="0" u="none" strike="noStrike" kern="1200" cap="none" spc="0" normalizeH="0" baseline="0" noProof="0" dirty="0">
                          <a:ln>
                            <a:noFill/>
                          </a:ln>
                          <a:solidFill>
                            <a:schemeClr val="tx1"/>
                          </a:solidFill>
                          <a:effectLst/>
                          <a:uLnTx/>
                          <a:uFill>
                            <a:solidFill>
                              <a:schemeClr val="accent1"/>
                            </a:solidFill>
                          </a:uFill>
                          <a:latin typeface="A-OTF UD新ゴ Pro M" panose="020B0500000000000000" pitchFamily="34" charset="-128"/>
                          <a:ea typeface="A-OTF UD新ゴ Pro M" panose="020B0500000000000000" pitchFamily="34" charset="-128"/>
                          <a:cs typeface="+mn-cs"/>
                        </a:rPr>
                        <a:t>: ishizuka.j@jei-m.com</a:t>
                      </a:r>
                    </a:p>
                    <a:p>
                      <a:r>
                        <a:rPr kumimoji="1" lang="ja-JP" altLang="en-US" sz="1100" b="0" i="0" u="none" strike="noStrike" kern="1200" cap="none" spc="0" normalizeH="0" baseline="0" noProof="0" dirty="0">
                          <a:ln>
                            <a:noFill/>
                          </a:ln>
                          <a:solidFill>
                            <a:schemeClr val="tx1"/>
                          </a:solidFill>
                          <a:effectLst/>
                          <a:uLnTx/>
                          <a:uFill>
                            <a:solidFill>
                              <a:schemeClr val="accent1"/>
                            </a:solidFill>
                          </a:uFill>
                          <a:latin typeface="A-OTF UD新ゴ Pro M" panose="020B0500000000000000" pitchFamily="34" charset="-128"/>
                          <a:ea typeface="A-OTF UD新ゴ Pro M" panose="020B0500000000000000" pitchFamily="34" charset="-128"/>
                          <a:cs typeface="+mn-cs"/>
                        </a:rPr>
                        <a:t>受付時間：平日</a:t>
                      </a:r>
                      <a:r>
                        <a:rPr kumimoji="1" lang="en-US" altLang="ja-JP" sz="1100" b="0" i="0" u="none" strike="noStrike" kern="1200" cap="none" spc="0" normalizeH="0" baseline="0" noProof="0" dirty="0">
                          <a:ln>
                            <a:noFill/>
                          </a:ln>
                          <a:solidFill>
                            <a:schemeClr val="tx1"/>
                          </a:solidFill>
                          <a:effectLst/>
                          <a:uLnTx/>
                          <a:uFill>
                            <a:solidFill>
                              <a:schemeClr val="accent1"/>
                            </a:solidFill>
                          </a:uFill>
                          <a:latin typeface="A-OTF UD新ゴ Pro M" panose="020B0500000000000000" pitchFamily="34" charset="-128"/>
                          <a:ea typeface="A-OTF UD新ゴ Pro M" panose="020B0500000000000000" pitchFamily="34" charset="-128"/>
                          <a:cs typeface="+mn-cs"/>
                        </a:rPr>
                        <a:t>9:00-17:00</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926115698"/>
                  </a:ext>
                </a:extLst>
              </a:tr>
            </a:tbl>
          </a:graphicData>
        </a:graphic>
      </p:graphicFrame>
    </p:spTree>
    <p:extLst>
      <p:ext uri="{BB962C8B-B14F-4D97-AF65-F5344CB8AC3E}">
        <p14:creationId xmlns:p14="http://schemas.microsoft.com/office/powerpoint/2010/main" val="16004928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F684155A-21A8-48B0-86AB-78186FB78BF2}"/>
              </a:ext>
            </a:extLst>
          </p:cNvPr>
          <p:cNvSpPr txBox="1"/>
          <p:nvPr/>
        </p:nvSpPr>
        <p:spPr>
          <a:xfrm>
            <a:off x="188260" y="109816"/>
            <a:ext cx="1635384" cy="369332"/>
          </a:xfrm>
          <a:prstGeom prst="rect">
            <a:avLst/>
          </a:prstGeom>
          <a:noFill/>
        </p:spPr>
        <p:txBody>
          <a:bodyPr wrap="none" rtlCol="0">
            <a:spAutoFit/>
          </a:bodyPr>
          <a:lstStyle/>
          <a:p>
            <a:r>
              <a:rPr kumimoji="1" lang="ja-JP" altLang="en-US" dirty="0">
                <a:latin typeface="A-OTF UD新ゴ Pro M" panose="020B0500000000000000" pitchFamily="34" charset="-128"/>
                <a:ea typeface="A-OTF UD新ゴ Pro M" panose="020B0500000000000000" pitchFamily="34" charset="-128"/>
              </a:rPr>
              <a:t>出展申込書 ①</a:t>
            </a:r>
          </a:p>
        </p:txBody>
      </p:sp>
      <p:graphicFrame>
        <p:nvGraphicFramePr>
          <p:cNvPr id="13" name="表 7">
            <a:extLst>
              <a:ext uri="{FF2B5EF4-FFF2-40B4-BE49-F238E27FC236}">
                <a16:creationId xmlns:a16="http://schemas.microsoft.com/office/drawing/2014/main" id="{8BEBD793-A929-466D-AC50-98A99EED4426}"/>
              </a:ext>
            </a:extLst>
          </p:cNvPr>
          <p:cNvGraphicFramePr>
            <a:graphicFrameLocks noGrp="1"/>
          </p:cNvGraphicFramePr>
          <p:nvPr>
            <p:extLst>
              <p:ext uri="{D42A27DB-BD31-4B8C-83A1-F6EECF244321}">
                <p14:modId xmlns:p14="http://schemas.microsoft.com/office/powerpoint/2010/main" val="1133757660"/>
              </p:ext>
            </p:extLst>
          </p:nvPr>
        </p:nvGraphicFramePr>
        <p:xfrm>
          <a:off x="3785872" y="581876"/>
          <a:ext cx="2921000" cy="370840"/>
        </p:xfrm>
        <a:graphic>
          <a:graphicData uri="http://schemas.openxmlformats.org/drawingml/2006/table">
            <a:tbl>
              <a:tblPr firstRow="1" bandRow="1">
                <a:tableStyleId>{5C22544A-7EE6-4342-B048-85BDC9FD1C3A}</a:tableStyleId>
              </a:tblPr>
              <a:tblGrid>
                <a:gridCol w="1155700">
                  <a:extLst>
                    <a:ext uri="{9D8B030D-6E8A-4147-A177-3AD203B41FA5}">
                      <a16:colId xmlns:a16="http://schemas.microsoft.com/office/drawing/2014/main" val="1346885655"/>
                    </a:ext>
                  </a:extLst>
                </a:gridCol>
                <a:gridCol w="1765300">
                  <a:extLst>
                    <a:ext uri="{9D8B030D-6E8A-4147-A177-3AD203B41FA5}">
                      <a16:colId xmlns:a16="http://schemas.microsoft.com/office/drawing/2014/main" val="1506013278"/>
                    </a:ext>
                  </a:extLst>
                </a:gridCol>
              </a:tblGrid>
              <a:tr h="370840">
                <a:tc>
                  <a:txBody>
                    <a:bodyPr/>
                    <a:lstStyle/>
                    <a:p>
                      <a:pPr algn="ctr"/>
                      <a:r>
                        <a:rPr kumimoji="1" lang="ja-JP" altLang="en-US" sz="1600" b="0" dirty="0">
                          <a:solidFill>
                            <a:schemeClr val="tx1"/>
                          </a:solidFill>
                          <a:latin typeface="A-OTF UD新ゴ Pro M" panose="020B0500000000000000" pitchFamily="34" charset="-128"/>
                          <a:ea typeface="A-OTF UD新ゴ Pro M" panose="020B0500000000000000" pitchFamily="34" charset="-128"/>
                        </a:rPr>
                        <a:t>提出期限</a:t>
                      </a:r>
                    </a:p>
                  </a:txBody>
                  <a:tcPr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2">
                        <a:lumMod val="90000"/>
                      </a:schemeClr>
                    </a:solidFill>
                  </a:tcPr>
                </a:tc>
                <a:tc>
                  <a:txBody>
                    <a:bodyPr/>
                    <a:lstStyle/>
                    <a:p>
                      <a:pPr algn="ctr"/>
                      <a:r>
                        <a:rPr kumimoji="1" lang="en-US" altLang="ja-JP" sz="1600" b="0" dirty="0">
                          <a:solidFill>
                            <a:schemeClr val="tx1"/>
                          </a:solidFill>
                          <a:latin typeface="A-OTF UD新ゴ Pro M" panose="020B0500000000000000" pitchFamily="34" charset="-128"/>
                          <a:ea typeface="A-OTF UD新ゴ Pro M" panose="020B0500000000000000" pitchFamily="34" charset="-128"/>
                        </a:rPr>
                        <a:t>4</a:t>
                      </a:r>
                      <a:r>
                        <a:rPr kumimoji="1" lang="ja-JP" altLang="en-US" sz="1600" b="0" dirty="0">
                          <a:solidFill>
                            <a:schemeClr val="tx1"/>
                          </a:solidFill>
                          <a:latin typeface="A-OTF UD新ゴ Pro M" panose="020B0500000000000000" pitchFamily="34" charset="-128"/>
                          <a:ea typeface="A-OTF UD新ゴ Pro M" panose="020B0500000000000000" pitchFamily="34" charset="-128"/>
                        </a:rPr>
                        <a:t>月</a:t>
                      </a:r>
                      <a:r>
                        <a:rPr kumimoji="1" lang="en-US" altLang="ja-JP" sz="1600" b="0" dirty="0">
                          <a:solidFill>
                            <a:schemeClr val="tx1"/>
                          </a:solidFill>
                          <a:latin typeface="A-OTF UD新ゴ Pro M" panose="020B0500000000000000" pitchFamily="34" charset="-128"/>
                          <a:ea typeface="A-OTF UD新ゴ Pro M" panose="020B0500000000000000" pitchFamily="34" charset="-128"/>
                        </a:rPr>
                        <a:t>26</a:t>
                      </a:r>
                      <a:r>
                        <a:rPr kumimoji="1" lang="ja-JP" altLang="en-US" sz="1600" b="0" dirty="0">
                          <a:solidFill>
                            <a:schemeClr val="tx1"/>
                          </a:solidFill>
                          <a:latin typeface="A-OTF UD新ゴ Pro M" panose="020B0500000000000000" pitchFamily="34" charset="-128"/>
                          <a:ea typeface="A-OTF UD新ゴ Pro M" panose="020B0500000000000000" pitchFamily="34" charset="-128"/>
                        </a:rPr>
                        <a:t>日（金）</a:t>
                      </a:r>
                    </a:p>
                  </a:txBody>
                  <a:tcPr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382331648"/>
                  </a:ext>
                </a:extLst>
              </a:tr>
            </a:tbl>
          </a:graphicData>
        </a:graphic>
      </p:graphicFrame>
      <p:graphicFrame>
        <p:nvGraphicFramePr>
          <p:cNvPr id="16" name="表 15">
            <a:extLst>
              <a:ext uri="{FF2B5EF4-FFF2-40B4-BE49-F238E27FC236}">
                <a16:creationId xmlns:a16="http://schemas.microsoft.com/office/drawing/2014/main" id="{8FF31ABD-A2E8-4968-A074-B6DC3B7D06D3}"/>
              </a:ext>
            </a:extLst>
          </p:cNvPr>
          <p:cNvGraphicFramePr>
            <a:graphicFrameLocks noGrp="1"/>
          </p:cNvGraphicFramePr>
          <p:nvPr/>
        </p:nvGraphicFramePr>
        <p:xfrm>
          <a:off x="344170" y="8883148"/>
          <a:ext cx="6378911" cy="822960"/>
        </p:xfrm>
        <a:graphic>
          <a:graphicData uri="http://schemas.openxmlformats.org/drawingml/2006/table">
            <a:tbl>
              <a:tblPr firstRow="1" bandRow="1">
                <a:tableStyleId>{5C22544A-7EE6-4342-B048-85BDC9FD1C3A}</a:tableStyleId>
              </a:tblPr>
              <a:tblGrid>
                <a:gridCol w="1131486">
                  <a:extLst>
                    <a:ext uri="{9D8B030D-6E8A-4147-A177-3AD203B41FA5}">
                      <a16:colId xmlns:a16="http://schemas.microsoft.com/office/drawing/2014/main" val="1346885655"/>
                    </a:ext>
                  </a:extLst>
                </a:gridCol>
                <a:gridCol w="5247425">
                  <a:extLst>
                    <a:ext uri="{9D8B030D-6E8A-4147-A177-3AD203B41FA5}">
                      <a16:colId xmlns:a16="http://schemas.microsoft.com/office/drawing/2014/main" val="1506013278"/>
                    </a:ext>
                  </a:extLst>
                </a:gridCol>
              </a:tblGrid>
              <a:tr h="0">
                <a:tc>
                  <a:txBody>
                    <a:bodyPr/>
                    <a:lstStyle/>
                    <a:p>
                      <a:pPr algn="ctr"/>
                      <a:r>
                        <a:rPr kumimoji="1" lang="ja-JP" altLang="en-US" sz="1600" b="0" dirty="0">
                          <a:solidFill>
                            <a:schemeClr val="tx1"/>
                          </a:solidFill>
                          <a:latin typeface="A-OTF UD新ゴ Pro M" panose="020B0500000000000000" pitchFamily="34" charset="-128"/>
                          <a:ea typeface="A-OTF UD新ゴ Pro M" panose="020B0500000000000000" pitchFamily="34" charset="-128"/>
                        </a:rPr>
                        <a:t>提出方法</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a:txBody>
                    <a:bodyPr/>
                    <a:lstStyle/>
                    <a:p>
                      <a:pPr algn="l">
                        <a:spcBef>
                          <a:spcPts val="0"/>
                        </a:spcBef>
                      </a:pPr>
                      <a:r>
                        <a:rPr kumimoji="1" lang="ja-JP" altLang="en-US" sz="1200" b="0" dirty="0">
                          <a:solidFill>
                            <a:schemeClr val="tx1"/>
                          </a:solidFill>
                          <a:latin typeface="A-OTF UD新ゴ Pro M" panose="020B0500000000000000" pitchFamily="34" charset="-128"/>
                          <a:ea typeface="A-OTF UD新ゴ Pro M" panose="020B0500000000000000" pitchFamily="34" charset="-128"/>
                        </a:rPr>
                        <a:t>期日までに電子メールまたは</a:t>
                      </a:r>
                      <a:r>
                        <a:rPr kumimoji="1" lang="en-US" altLang="ja-JP" sz="1200" b="0" dirty="0">
                          <a:solidFill>
                            <a:schemeClr val="tx1"/>
                          </a:solidFill>
                          <a:latin typeface="A-OTF UD新ゴ Pro M" panose="020B0500000000000000" pitchFamily="34" charset="-128"/>
                          <a:ea typeface="A-OTF UD新ゴ Pro M" panose="020B0500000000000000" pitchFamily="34" charset="-128"/>
                        </a:rPr>
                        <a:t>FAX</a:t>
                      </a:r>
                      <a:r>
                        <a:rPr kumimoji="1" lang="ja-JP" altLang="en-US" sz="1200" b="0" dirty="0">
                          <a:solidFill>
                            <a:schemeClr val="tx1"/>
                          </a:solidFill>
                          <a:latin typeface="A-OTF UD新ゴ Pro M" panose="020B0500000000000000" pitchFamily="34" charset="-128"/>
                          <a:ea typeface="A-OTF UD新ゴ Pro M" panose="020B0500000000000000" pitchFamily="34" charset="-128"/>
                        </a:rPr>
                        <a:t>にてお送りください。</a:t>
                      </a:r>
                      <a:endParaRPr kumimoji="1" lang="en-US" altLang="ja-JP" sz="1200" b="0" dirty="0">
                        <a:solidFill>
                          <a:schemeClr val="tx1"/>
                        </a:solidFill>
                        <a:latin typeface="A-OTF UD新ゴ Pro M" panose="020B0500000000000000" pitchFamily="34" charset="-128"/>
                        <a:ea typeface="A-OTF UD新ゴ Pro M" panose="020B0500000000000000" pitchFamily="34" charset="-128"/>
                      </a:endParaRPr>
                    </a:p>
                    <a:p>
                      <a:pPr>
                        <a:spcBef>
                          <a:spcPts val="0"/>
                        </a:spcBef>
                      </a:pPr>
                      <a:r>
                        <a:rPr kumimoji="1" lang="zh-TW" altLang="en-US" sz="1200" b="0" dirty="0">
                          <a:solidFill>
                            <a:schemeClr val="tx1"/>
                          </a:solidFill>
                          <a:latin typeface="A-OTF UD新ゴ Pro M" panose="020B0500000000000000" pitchFamily="34" charset="-128"/>
                          <a:ea typeface="A-OTF UD新ゴ Pro M" panose="020B0500000000000000" pitchFamily="34" charset="-128"/>
                        </a:rPr>
                        <a:t>一般社団法人林業機械化協会</a:t>
                      </a:r>
                    </a:p>
                    <a:p>
                      <a:pPr>
                        <a:spcBef>
                          <a:spcPts val="0"/>
                        </a:spcBef>
                      </a:pPr>
                      <a:r>
                        <a:rPr kumimoji="1" lang="ja-JP" altLang="en-US" sz="1200" b="0" dirty="0">
                          <a:solidFill>
                            <a:schemeClr val="tx1"/>
                          </a:solidFill>
                          <a:latin typeface="A-OTF UD新ゴ Pro M" panose="020B0500000000000000" pitchFamily="34" charset="-128"/>
                          <a:ea typeface="A-OTF UD新ゴ Pro M" panose="020B0500000000000000" pitchFamily="34" charset="-128"/>
                        </a:rPr>
                        <a:t>担当：和佐、寺澤</a:t>
                      </a:r>
                    </a:p>
                    <a:p>
                      <a:pPr algn="l">
                        <a:spcBef>
                          <a:spcPts val="0"/>
                        </a:spcBef>
                      </a:pPr>
                      <a:r>
                        <a:rPr kumimoji="1" lang="en-US" altLang="ja-JP" sz="1200" b="0" dirty="0">
                          <a:solidFill>
                            <a:schemeClr val="tx1"/>
                          </a:solidFill>
                          <a:latin typeface="A-OTF UD新ゴ Pro M" panose="020B0500000000000000" pitchFamily="34" charset="-128"/>
                          <a:ea typeface="A-OTF UD新ゴ Pro M" panose="020B0500000000000000" pitchFamily="34" charset="-128"/>
                        </a:rPr>
                        <a:t>FAX</a:t>
                      </a:r>
                      <a:r>
                        <a:rPr kumimoji="1" lang="ja-JP" altLang="en-US" sz="1200" b="0" dirty="0">
                          <a:solidFill>
                            <a:schemeClr val="tx1"/>
                          </a:solidFill>
                          <a:latin typeface="A-OTF UD新ゴ Pro M" panose="020B0500000000000000" pitchFamily="34" charset="-128"/>
                          <a:ea typeface="A-OTF UD新ゴ Pro M" panose="020B0500000000000000" pitchFamily="34" charset="-128"/>
                        </a:rPr>
                        <a:t>：</a:t>
                      </a:r>
                      <a:r>
                        <a:rPr kumimoji="1" lang="en-US" altLang="ja-JP" sz="1200" b="0" dirty="0">
                          <a:solidFill>
                            <a:schemeClr val="tx1"/>
                          </a:solidFill>
                          <a:latin typeface="A-OTF UD新ゴ Pro M" panose="020B0500000000000000" pitchFamily="34" charset="-128"/>
                          <a:ea typeface="A-OTF UD新ゴ Pro M" panose="020B0500000000000000" pitchFamily="34" charset="-128"/>
                        </a:rPr>
                        <a:t>03-5840-6218</a:t>
                      </a:r>
                      <a:r>
                        <a:rPr kumimoji="1" lang="ja-JP" altLang="en-US" sz="1200" b="0" dirty="0">
                          <a:solidFill>
                            <a:schemeClr val="tx1"/>
                          </a:solidFill>
                          <a:latin typeface="A-OTF UD新ゴ Pro M" panose="020B0500000000000000" pitchFamily="34" charset="-128"/>
                          <a:ea typeface="A-OTF UD新ゴ Pro M" panose="020B0500000000000000" pitchFamily="34" charset="-128"/>
                        </a:rPr>
                        <a:t>　電子メール：</a:t>
                      </a:r>
                      <a:r>
                        <a:rPr kumimoji="1" lang="en-US" altLang="ja-JP" sz="1200" b="0" dirty="0">
                          <a:solidFill>
                            <a:schemeClr val="tx1"/>
                          </a:solidFill>
                          <a:latin typeface="A-OTF UD新ゴ Pro M" panose="020B0500000000000000" pitchFamily="34" charset="-128"/>
                          <a:ea typeface="A-OTF UD新ゴ Pro M" panose="020B0500000000000000" pitchFamily="34" charset="-128"/>
                        </a:rPr>
                        <a:t>tenji@rinkikyo.or.jp</a:t>
                      </a:r>
                      <a:endParaRPr kumimoji="1" lang="en-US" altLang="ja-JP" sz="2000" b="0" dirty="0">
                        <a:solidFill>
                          <a:schemeClr val="tx1"/>
                        </a:solidFill>
                        <a:latin typeface="A-OTF UD新ゴ Pro M" panose="020B0500000000000000" pitchFamily="34" charset="-128"/>
                        <a:ea typeface="A-OTF UD新ゴ Pro M" panose="020B0500000000000000" pitchFamily="34"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382331648"/>
                  </a:ext>
                </a:extLst>
              </a:tr>
            </a:tbl>
          </a:graphicData>
        </a:graphic>
      </p:graphicFrame>
      <p:sp>
        <p:nvSpPr>
          <p:cNvPr id="7" name="Rectangle 1">
            <a:extLst>
              <a:ext uri="{FF2B5EF4-FFF2-40B4-BE49-F238E27FC236}">
                <a16:creationId xmlns:a16="http://schemas.microsoft.com/office/drawing/2014/main" id="{F612BB7E-B0CE-4689-94D8-B123B085AED6}"/>
              </a:ext>
            </a:extLst>
          </p:cNvPr>
          <p:cNvSpPr>
            <a:spLocks noChangeArrowheads="1"/>
          </p:cNvSpPr>
          <p:nvPr/>
        </p:nvSpPr>
        <p:spPr bwMode="auto">
          <a:xfrm>
            <a:off x="111063" y="4290111"/>
            <a:ext cx="6365845"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lvl="0" defTabSz="914400"/>
            <a:r>
              <a:rPr lang="ja-JP" altLang="en-US" sz="1400" b="1" dirty="0">
                <a:solidFill>
                  <a:srgbClr val="000000"/>
                </a:solidFill>
                <a:latin typeface="A-OTF UD新ゴ Pro M" panose="020B0500000000000000" pitchFamily="34" charset="-128"/>
                <a:ea typeface="A-OTF UD新ゴ Pro M" panose="020B0500000000000000" pitchFamily="34" charset="-128"/>
                <a:cs typeface="ＭＳ 明朝" panose="02020609040205080304" pitchFamily="17" charset="-128"/>
              </a:rPr>
              <a:t>３</a:t>
            </a:r>
            <a:r>
              <a:rPr kumimoji="0" lang="ja-JP" altLang="ja-JP" sz="1400" b="1" i="0" u="none" strike="noStrike" cap="none" normalizeH="0" baseline="0" dirty="0">
                <a:ln>
                  <a:noFill/>
                </a:ln>
                <a:solidFill>
                  <a:srgbClr val="000000"/>
                </a:solidFill>
                <a:effectLst/>
                <a:latin typeface="A-OTF UD新ゴ Pro M" panose="020B0500000000000000" pitchFamily="34" charset="-128"/>
                <a:ea typeface="A-OTF UD新ゴ Pro M" panose="020B0500000000000000" pitchFamily="34" charset="-128"/>
                <a:cs typeface="ＭＳ 明朝" panose="02020609040205080304" pitchFamily="17" charset="-128"/>
              </a:rPr>
              <a:t>　出展内容</a:t>
            </a:r>
            <a:r>
              <a:rPr kumimoji="0" lang="ja-JP" altLang="en-US" sz="1400" b="1" i="0" u="none" strike="noStrike" cap="none" normalizeH="0" baseline="0" dirty="0">
                <a:ln>
                  <a:noFill/>
                </a:ln>
                <a:solidFill>
                  <a:srgbClr val="000000"/>
                </a:solidFill>
                <a:effectLst/>
                <a:latin typeface="A-OTF UD新ゴ Pro M" panose="020B0500000000000000" pitchFamily="34" charset="-128"/>
                <a:ea typeface="A-OTF UD新ゴ Pro M" panose="020B0500000000000000" pitchFamily="34" charset="-128"/>
                <a:cs typeface="ＭＳ 明朝" panose="02020609040205080304" pitchFamily="17" charset="-128"/>
              </a:rPr>
              <a:t>　</a:t>
            </a:r>
            <a:r>
              <a:rPr lang="ja-JP" altLang="en-US" sz="1200" dirty="0">
                <a:solidFill>
                  <a:srgbClr val="000000"/>
                </a:solidFill>
                <a:latin typeface="A-OTF UD新ゴ Pro M" panose="020B0500000000000000" pitchFamily="34" charset="-128"/>
                <a:ea typeface="A-OTF UD新ゴ Pro M" panose="020B0500000000000000" pitchFamily="34" charset="-128"/>
                <a:cs typeface="ＭＳ 明朝" panose="02020609040205080304" pitchFamily="17" charset="-128"/>
              </a:rPr>
              <a:t>（該当する項目に〇を記入するとともに、必要に応じて数字等を記入）</a:t>
            </a:r>
          </a:p>
        </p:txBody>
      </p:sp>
      <p:graphicFrame>
        <p:nvGraphicFramePr>
          <p:cNvPr id="9" name="表 9">
            <a:extLst>
              <a:ext uri="{FF2B5EF4-FFF2-40B4-BE49-F238E27FC236}">
                <a16:creationId xmlns:a16="http://schemas.microsoft.com/office/drawing/2014/main" id="{7B929106-6011-4963-B1DE-6F5DB2B5728D}"/>
              </a:ext>
            </a:extLst>
          </p:cNvPr>
          <p:cNvGraphicFramePr>
            <a:graphicFrameLocks noGrp="1"/>
          </p:cNvGraphicFramePr>
          <p:nvPr>
            <p:extLst>
              <p:ext uri="{D42A27DB-BD31-4B8C-83A1-F6EECF244321}">
                <p14:modId xmlns:p14="http://schemas.microsoft.com/office/powerpoint/2010/main" val="2140861535"/>
              </p:ext>
            </p:extLst>
          </p:nvPr>
        </p:nvGraphicFramePr>
        <p:xfrm>
          <a:off x="237955" y="4588518"/>
          <a:ext cx="6382086" cy="3659128"/>
        </p:xfrm>
        <a:graphic>
          <a:graphicData uri="http://schemas.openxmlformats.org/drawingml/2006/table">
            <a:tbl>
              <a:tblPr firstRow="1" bandRow="1">
                <a:tableStyleId>{5C22544A-7EE6-4342-B048-85BDC9FD1C3A}</a:tableStyleId>
              </a:tblPr>
              <a:tblGrid>
                <a:gridCol w="921086">
                  <a:extLst>
                    <a:ext uri="{9D8B030D-6E8A-4147-A177-3AD203B41FA5}">
                      <a16:colId xmlns:a16="http://schemas.microsoft.com/office/drawing/2014/main" val="538338101"/>
                    </a:ext>
                  </a:extLst>
                </a:gridCol>
                <a:gridCol w="3381375">
                  <a:extLst>
                    <a:ext uri="{9D8B030D-6E8A-4147-A177-3AD203B41FA5}">
                      <a16:colId xmlns:a16="http://schemas.microsoft.com/office/drawing/2014/main" val="2328965506"/>
                    </a:ext>
                  </a:extLst>
                </a:gridCol>
                <a:gridCol w="2079625">
                  <a:extLst>
                    <a:ext uri="{9D8B030D-6E8A-4147-A177-3AD203B41FA5}">
                      <a16:colId xmlns:a16="http://schemas.microsoft.com/office/drawing/2014/main" val="2902487589"/>
                    </a:ext>
                  </a:extLst>
                </a:gridCol>
              </a:tblGrid>
              <a:tr h="525511">
                <a:tc>
                  <a:txBody>
                    <a:bodyPr/>
                    <a:lstStyle/>
                    <a:p>
                      <a:pPr algn="ctr"/>
                      <a:r>
                        <a:rPr kumimoji="1" lang="ja-JP" altLang="en-US" sz="1200" b="0" dirty="0">
                          <a:solidFill>
                            <a:schemeClr val="tx1"/>
                          </a:solidFill>
                          <a:latin typeface="A-OTF UD新ゴ Pro M" panose="020B0500000000000000" pitchFamily="34" charset="-128"/>
                          <a:ea typeface="A-OTF UD新ゴ Pro M" panose="020B0500000000000000" pitchFamily="34" charset="-128"/>
                        </a:rPr>
                        <a:t>該当する</a:t>
                      </a:r>
                      <a:endParaRPr kumimoji="1" lang="en-US" altLang="ja-JP" sz="1200" b="0" dirty="0">
                        <a:solidFill>
                          <a:schemeClr val="tx1"/>
                        </a:solidFill>
                        <a:latin typeface="A-OTF UD新ゴ Pro M" panose="020B0500000000000000" pitchFamily="34" charset="-128"/>
                        <a:ea typeface="A-OTF UD新ゴ Pro M" panose="020B0500000000000000" pitchFamily="34" charset="-128"/>
                      </a:endParaRPr>
                    </a:p>
                    <a:p>
                      <a:pPr algn="ctr"/>
                      <a:r>
                        <a:rPr kumimoji="1" lang="ja-JP" altLang="en-US" sz="1200" b="0" dirty="0">
                          <a:solidFill>
                            <a:schemeClr val="tx1"/>
                          </a:solidFill>
                          <a:latin typeface="A-OTF UD新ゴ Pro M" panose="020B0500000000000000" pitchFamily="34" charset="-128"/>
                          <a:ea typeface="A-OTF UD新ゴ Pro M" panose="020B0500000000000000" pitchFamily="34" charset="-128"/>
                        </a:rPr>
                        <a:t>項目に〇</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a:txBody>
                    <a:bodyPr/>
                    <a:lstStyle/>
                    <a:p>
                      <a:pPr algn="ctr"/>
                      <a:r>
                        <a:rPr kumimoji="1" lang="ja-JP" altLang="en-US" sz="1200" b="0" dirty="0">
                          <a:solidFill>
                            <a:schemeClr val="tx1"/>
                          </a:solidFill>
                          <a:latin typeface="A-OTF UD新ゴ Pro M" panose="020B0500000000000000" pitchFamily="34" charset="-128"/>
                          <a:ea typeface="A-OTF UD新ゴ Pro M" panose="020B0500000000000000" pitchFamily="34" charset="-128"/>
                        </a:rPr>
                        <a:t>区画規模等</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a:txBody>
                    <a:bodyPr/>
                    <a:lstStyle/>
                    <a:p>
                      <a:pPr algn="ctr"/>
                      <a:r>
                        <a:rPr kumimoji="0" lang="ja-JP" altLang="en-US" sz="1200" b="0" i="0" u="none" strike="noStrike" cap="none" normalizeH="0" baseline="0" dirty="0">
                          <a:ln>
                            <a:noFill/>
                          </a:ln>
                          <a:solidFill>
                            <a:schemeClr val="tx1"/>
                          </a:solidFill>
                          <a:effectLst/>
                          <a:latin typeface="A-OTF UD新ゴ Pro M" panose="020B0500000000000000" pitchFamily="34" charset="-128"/>
                          <a:ea typeface="A-OTF UD新ゴ Pro M" panose="020B0500000000000000" pitchFamily="34" charset="-128"/>
                          <a:cs typeface="ＭＳ 明朝" panose="02020609040205080304" pitchFamily="17" charset="-128"/>
                        </a:rPr>
                        <a:t>希望するテント数、</a:t>
                      </a:r>
                      <a:endParaRPr kumimoji="0" lang="en-US" altLang="ja-JP" sz="1200" b="0" i="0" u="none" strike="noStrike" cap="none" normalizeH="0" baseline="0" dirty="0">
                        <a:ln>
                          <a:noFill/>
                        </a:ln>
                        <a:solidFill>
                          <a:schemeClr val="tx1"/>
                        </a:solidFill>
                        <a:effectLst/>
                        <a:latin typeface="A-OTF UD新ゴ Pro M" panose="020B0500000000000000" pitchFamily="34" charset="-128"/>
                        <a:ea typeface="A-OTF UD新ゴ Pro M" panose="020B0500000000000000" pitchFamily="34" charset="-128"/>
                        <a:cs typeface="ＭＳ 明朝" panose="02020609040205080304" pitchFamily="17" charset="-128"/>
                      </a:endParaRPr>
                    </a:p>
                    <a:p>
                      <a:pPr algn="ctr"/>
                      <a:r>
                        <a:rPr kumimoji="0" lang="ja-JP" altLang="en-US" sz="1200" b="0" i="0" u="none" strike="noStrike" cap="none" normalizeH="0" baseline="0" dirty="0">
                          <a:ln>
                            <a:noFill/>
                          </a:ln>
                          <a:solidFill>
                            <a:schemeClr val="tx1"/>
                          </a:solidFill>
                          <a:effectLst/>
                          <a:latin typeface="A-OTF UD新ゴ Pro M" panose="020B0500000000000000" pitchFamily="34" charset="-128"/>
                          <a:ea typeface="A-OTF UD新ゴ Pro M" panose="020B0500000000000000" pitchFamily="34" charset="-128"/>
                        </a:rPr>
                        <a:t>面積等</a:t>
                      </a:r>
                      <a:endParaRPr kumimoji="1" lang="ja-JP" altLang="en-US" sz="1200" b="0" dirty="0">
                        <a:solidFill>
                          <a:schemeClr val="tx1"/>
                        </a:solidFill>
                        <a:latin typeface="A-OTF UD新ゴ Pro M" panose="020B0500000000000000" pitchFamily="34" charset="-128"/>
                        <a:ea typeface="A-OTF UD新ゴ Pro M" panose="020B0500000000000000" pitchFamily="34"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extLst>
                  <a:ext uri="{0D108BD9-81ED-4DB2-BD59-A6C34878D82A}">
                    <a16:rowId xmlns:a16="http://schemas.microsoft.com/office/drawing/2014/main" val="4287362864"/>
                  </a:ext>
                </a:extLst>
              </a:tr>
              <a:tr h="471094">
                <a:tc>
                  <a:txBody>
                    <a:bodyPr/>
                    <a:lstStyle/>
                    <a:p>
                      <a:endParaRPr kumimoji="1" lang="ja-JP" altLang="en-US" sz="1200" dirty="0">
                        <a:latin typeface="A-OTF UD新ゴ Pro M" panose="020B0500000000000000" pitchFamily="34" charset="-128"/>
                        <a:ea typeface="A-OTF UD新ゴ Pro M" panose="020B0500000000000000" pitchFamily="34"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ja-JP" altLang="en-US" sz="1200" b="0" i="0" u="none" strike="noStrike" cap="none" normalizeH="0" baseline="0" dirty="0">
                          <a:ln>
                            <a:noFill/>
                          </a:ln>
                          <a:solidFill>
                            <a:srgbClr val="000000"/>
                          </a:solidFill>
                          <a:effectLst/>
                          <a:latin typeface="A-OTF UD新ゴ Pro M" panose="020B0500000000000000" pitchFamily="34" charset="-128"/>
                          <a:ea typeface="A-OTF UD新ゴ Pro M" panose="020B0500000000000000" pitchFamily="34" charset="-128"/>
                          <a:cs typeface="ＭＳ 明朝" panose="02020609040205080304" pitchFamily="17" charset="-128"/>
                        </a:rPr>
                        <a:t>①小規模（</a:t>
                      </a:r>
                      <a:r>
                        <a:rPr kumimoji="0" lang="en-US" altLang="ja-JP" sz="1200" b="0" i="0" u="none" strike="noStrike" cap="none" normalizeH="0" baseline="0" dirty="0">
                          <a:ln>
                            <a:noFill/>
                          </a:ln>
                          <a:solidFill>
                            <a:srgbClr val="000000"/>
                          </a:solidFill>
                          <a:effectLst/>
                          <a:latin typeface="A-OTF UD新ゴ Pro M" panose="020B0500000000000000" pitchFamily="34" charset="-128"/>
                          <a:ea typeface="A-OTF UD新ゴ Pro M" panose="020B0500000000000000" pitchFamily="34" charset="-128"/>
                          <a:cs typeface="ＭＳ 明朝" panose="02020609040205080304" pitchFamily="17" charset="-128"/>
                        </a:rPr>
                        <a:t>1</a:t>
                      </a:r>
                      <a:r>
                        <a:rPr kumimoji="0" lang="ja-JP" altLang="en-US" sz="1200" b="0" i="0" u="none" strike="noStrike" cap="none" normalizeH="0" baseline="0" dirty="0">
                          <a:ln>
                            <a:noFill/>
                          </a:ln>
                          <a:solidFill>
                            <a:srgbClr val="000000"/>
                          </a:solidFill>
                          <a:effectLst/>
                          <a:latin typeface="A-OTF UD新ゴ Pro M" panose="020B0500000000000000" pitchFamily="34" charset="-128"/>
                          <a:ea typeface="A-OTF UD新ゴ Pro M" panose="020B0500000000000000" pitchFamily="34" charset="-128"/>
                          <a:cs typeface="ＭＳ 明朝" panose="02020609040205080304" pitchFamily="17" charset="-128"/>
                        </a:rPr>
                        <a:t>テント </a:t>
                      </a:r>
                      <a:r>
                        <a:rPr kumimoji="1" lang="en-US" altLang="ja-JP" sz="1200" dirty="0">
                          <a:solidFill>
                            <a:schemeClr val="tx1"/>
                          </a:solidFill>
                          <a:latin typeface="A-OTF UD新ゴ Pro M" panose="020B0500000000000000" pitchFamily="34" charset="-128"/>
                          <a:ea typeface="A-OTF UD新ゴ Pro M" panose="020B0500000000000000" pitchFamily="34" charset="-128"/>
                        </a:rPr>
                        <a:t>5.4</a:t>
                      </a:r>
                      <a:r>
                        <a:rPr lang="ja-JP" altLang="ja-JP" sz="1200" kern="100" dirty="0">
                          <a:solidFill>
                            <a:srgbClr val="000000"/>
                          </a:solidFill>
                          <a:effectLst/>
                          <a:ea typeface="A-OTF UD新ゴ Pro M" panose="020B0500000000000000"/>
                        </a:rPr>
                        <a:t>ｍ×</a:t>
                      </a:r>
                      <a:r>
                        <a:rPr kumimoji="1" lang="en-US" altLang="ja-JP" sz="1200" dirty="0">
                          <a:solidFill>
                            <a:schemeClr val="tx1"/>
                          </a:solidFill>
                          <a:latin typeface="A-OTF UD新ゴ Pro M" panose="020B0500000000000000" pitchFamily="34" charset="-128"/>
                          <a:ea typeface="A-OTF UD新ゴ Pro M" panose="020B0500000000000000" pitchFamily="34" charset="-128"/>
                        </a:rPr>
                        <a:t>3.6</a:t>
                      </a:r>
                      <a:r>
                        <a:rPr lang="ja-JP" altLang="ja-JP" sz="1200" kern="100" dirty="0">
                          <a:solidFill>
                            <a:srgbClr val="000000"/>
                          </a:solidFill>
                          <a:effectLst/>
                          <a:ea typeface="A-OTF UD新ゴ Pro M" panose="020B0500000000000000"/>
                        </a:rPr>
                        <a:t>ｍ</a:t>
                      </a:r>
                      <a:r>
                        <a:rPr kumimoji="0" lang="ja-JP" altLang="en-US" sz="1200" b="0" i="0" u="none" strike="noStrike" cap="none" normalizeH="0" baseline="0" dirty="0">
                          <a:ln>
                            <a:noFill/>
                          </a:ln>
                          <a:solidFill>
                            <a:srgbClr val="000000"/>
                          </a:solidFill>
                          <a:effectLst/>
                          <a:latin typeface="A-OTF UD新ゴ Pro M" panose="020B0500000000000000" pitchFamily="34" charset="-128"/>
                          <a:ea typeface="A-OTF UD新ゴ Pro M" panose="020B0500000000000000" pitchFamily="34" charset="-128"/>
                          <a:cs typeface="ＭＳ 明朝" panose="02020609040205080304" pitchFamily="17" charset="-128"/>
                        </a:rPr>
                        <a:t>）を希望</a:t>
                      </a:r>
                      <a:endParaRPr kumimoji="0" lang="en-US" altLang="ja-JP" sz="1200" b="0" i="0" u="none" strike="noStrike" cap="none" normalizeH="0" baseline="0" dirty="0">
                        <a:ln>
                          <a:noFill/>
                        </a:ln>
                        <a:solidFill>
                          <a:srgbClr val="000000"/>
                        </a:solidFill>
                        <a:effectLst/>
                        <a:latin typeface="A-OTF UD新ゴ Pro M" panose="020B0500000000000000" pitchFamily="34" charset="-128"/>
                        <a:ea typeface="A-OTF UD新ゴ Pro M" panose="020B0500000000000000" pitchFamily="34" charset="-128"/>
                        <a:cs typeface="ＭＳ 明朝" panose="02020609040205080304" pitchFamily="17"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685800" rtl="0" eaLnBrk="1" fontAlgn="auto" latinLnBrk="0" hangingPunct="1">
                        <a:lnSpc>
                          <a:spcPct val="100000"/>
                        </a:lnSpc>
                        <a:spcBef>
                          <a:spcPts val="1200"/>
                        </a:spcBef>
                        <a:spcAft>
                          <a:spcPts val="0"/>
                        </a:spcAft>
                        <a:buClrTx/>
                        <a:buSzTx/>
                        <a:buFontTx/>
                        <a:buNone/>
                        <a:tabLst/>
                        <a:defRPr/>
                      </a:pPr>
                      <a:r>
                        <a:rPr kumimoji="0" lang="ja-JP" altLang="en-US" sz="1200" b="0" i="0" u="sng" strike="noStrike" cap="none" normalizeH="0" baseline="0" dirty="0">
                          <a:ln>
                            <a:noFill/>
                          </a:ln>
                          <a:solidFill>
                            <a:schemeClr val="tx1"/>
                          </a:solidFill>
                          <a:effectLst/>
                          <a:latin typeface="A-OTF UD新ゴ Pro M" panose="020B0500000000000000" pitchFamily="34" charset="-128"/>
                          <a:ea typeface="A-OTF UD新ゴ Pro M" panose="020B0500000000000000" pitchFamily="34" charset="-128"/>
                        </a:rPr>
                        <a:t>テント数：　　　　　張</a:t>
                      </a:r>
                      <a:endParaRPr kumimoji="0" lang="en-US" altLang="ja-JP" sz="1200" b="0" i="0" u="sng" strike="noStrike" cap="none" normalizeH="0" baseline="0" dirty="0">
                        <a:ln>
                          <a:noFill/>
                        </a:ln>
                        <a:solidFill>
                          <a:schemeClr val="tx1"/>
                        </a:solidFill>
                        <a:effectLst/>
                        <a:latin typeface="A-OTF UD新ゴ Pro M" panose="020B0500000000000000" pitchFamily="34" charset="-128"/>
                        <a:ea typeface="A-OTF UD新ゴ Pro M" panose="020B0500000000000000" pitchFamily="34"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068626214"/>
                  </a:ext>
                </a:extLst>
              </a:tr>
              <a:tr h="818000">
                <a:tc>
                  <a:txBody>
                    <a:bodyPr/>
                    <a:lstStyle/>
                    <a:p>
                      <a:endParaRPr kumimoji="1" lang="ja-JP" altLang="en-US" sz="1200" dirty="0">
                        <a:latin typeface="A-OTF UD新ゴ Pro M" panose="020B0500000000000000" pitchFamily="34" charset="-128"/>
                        <a:ea typeface="A-OTF UD新ゴ Pro M" panose="020B0500000000000000" pitchFamily="34"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ja-JP" altLang="en-US" sz="1200" b="0" i="0" u="none" strike="noStrike" cap="none" normalizeH="0" baseline="0" dirty="0">
                          <a:ln>
                            <a:noFill/>
                          </a:ln>
                          <a:solidFill>
                            <a:srgbClr val="000000"/>
                          </a:solidFill>
                          <a:effectLst/>
                          <a:latin typeface="A-OTF UD新ゴ Pro M" panose="020B0500000000000000" pitchFamily="34" charset="-128"/>
                          <a:ea typeface="A-OTF UD新ゴ Pro M" panose="020B0500000000000000" pitchFamily="34" charset="-128"/>
                          <a:cs typeface="ＭＳ 明朝" panose="02020609040205080304" pitchFamily="17" charset="-128"/>
                        </a:rPr>
                        <a:t>➁中規模（</a:t>
                      </a:r>
                      <a:r>
                        <a:rPr kumimoji="0" lang="en-US" altLang="ja-JP" sz="1200" b="0" i="0" u="none" strike="noStrike" cap="none" normalizeH="0" baseline="0" dirty="0">
                          <a:ln>
                            <a:noFill/>
                          </a:ln>
                          <a:solidFill>
                            <a:srgbClr val="000000"/>
                          </a:solidFill>
                          <a:effectLst/>
                          <a:latin typeface="A-OTF UD新ゴ Pro M" panose="020B0500000000000000" pitchFamily="34" charset="-128"/>
                          <a:ea typeface="A-OTF UD新ゴ Pro M" panose="020B0500000000000000" pitchFamily="34" charset="-128"/>
                          <a:cs typeface="ＭＳ 明朝" panose="02020609040205080304" pitchFamily="17" charset="-128"/>
                        </a:rPr>
                        <a:t>200</a:t>
                      </a:r>
                      <a:r>
                        <a:rPr kumimoji="0" lang="ja-JP" altLang="en-US" sz="1200" b="0" i="0" u="none" strike="noStrike" cap="none" normalizeH="0" baseline="0" dirty="0">
                          <a:ln>
                            <a:noFill/>
                          </a:ln>
                          <a:solidFill>
                            <a:srgbClr val="000000"/>
                          </a:solidFill>
                          <a:effectLst/>
                          <a:latin typeface="A-OTF UD新ゴ Pro M" panose="020B0500000000000000" pitchFamily="34" charset="-128"/>
                          <a:ea typeface="A-OTF UD新ゴ Pro M" panose="020B0500000000000000" pitchFamily="34" charset="-128"/>
                          <a:cs typeface="ＭＳ 明朝" panose="02020609040205080304" pitchFamily="17" charset="-128"/>
                        </a:rPr>
                        <a:t>㎡以下）を希望</a:t>
                      </a:r>
                      <a:endParaRPr kumimoji="0" lang="en-US" altLang="ja-JP" sz="1200" b="0" i="0" u="none" strike="noStrike" cap="none" normalizeH="0" baseline="0" dirty="0">
                        <a:ln>
                          <a:noFill/>
                        </a:ln>
                        <a:solidFill>
                          <a:srgbClr val="000000"/>
                        </a:solidFill>
                        <a:effectLst/>
                        <a:latin typeface="A-OTF UD新ゴ Pro M" panose="020B0500000000000000" pitchFamily="34" charset="-128"/>
                        <a:ea typeface="A-OTF UD新ゴ Pro M" panose="020B0500000000000000" pitchFamily="34" charset="-128"/>
                        <a:cs typeface="ＭＳ 明朝" panose="02020609040205080304" pitchFamily="17"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ja-JP" altLang="en-US" sz="1200" b="0" i="0" u="sng" strike="noStrike" cap="none" normalizeH="0" baseline="0" dirty="0">
                          <a:ln>
                            <a:noFill/>
                          </a:ln>
                          <a:solidFill>
                            <a:schemeClr val="tx1"/>
                          </a:solidFill>
                          <a:effectLst/>
                          <a:latin typeface="A-OTF UD新ゴ Pro M" panose="020B0500000000000000" pitchFamily="34" charset="-128"/>
                          <a:ea typeface="A-OTF UD新ゴ Pro M" panose="020B0500000000000000" pitchFamily="34" charset="-128"/>
                        </a:rPr>
                        <a:t>縦の長さ：　　　　　ｍ</a:t>
                      </a:r>
                      <a:endParaRPr kumimoji="0" lang="en-US" altLang="ja-JP" sz="1200" b="0" i="0" u="sng" strike="noStrike" cap="none" normalizeH="0" baseline="0" dirty="0">
                        <a:ln>
                          <a:noFill/>
                        </a:ln>
                        <a:solidFill>
                          <a:schemeClr val="tx1"/>
                        </a:solidFill>
                        <a:effectLst/>
                        <a:latin typeface="A-OTF UD新ゴ Pro M" panose="020B0500000000000000" pitchFamily="34" charset="-128"/>
                        <a:ea typeface="A-OTF UD新ゴ Pro M" panose="020B0500000000000000" pitchFamily="34" charset="-128"/>
                      </a:endParaRPr>
                    </a:p>
                    <a:p>
                      <a:pPr marL="0" marR="0" lvl="0" indent="0" algn="l" defTabSz="685800" rtl="0" eaLnBrk="1" fontAlgn="auto" latinLnBrk="0" hangingPunct="1">
                        <a:lnSpc>
                          <a:spcPct val="100000"/>
                        </a:lnSpc>
                        <a:spcBef>
                          <a:spcPts val="0"/>
                        </a:spcBef>
                        <a:spcAft>
                          <a:spcPts val="0"/>
                        </a:spcAft>
                        <a:buClrTx/>
                        <a:buSzTx/>
                        <a:buFontTx/>
                        <a:buNone/>
                        <a:tabLst/>
                        <a:defRPr/>
                      </a:pPr>
                      <a:r>
                        <a:rPr kumimoji="0" lang="ja-JP" altLang="en-US" sz="1200" b="0" i="0" u="sng" strike="noStrike" cap="none" normalizeH="0" baseline="0" dirty="0">
                          <a:ln>
                            <a:noFill/>
                          </a:ln>
                          <a:solidFill>
                            <a:schemeClr val="tx1"/>
                          </a:solidFill>
                          <a:effectLst/>
                          <a:latin typeface="A-OTF UD新ゴ Pro M" panose="020B0500000000000000" pitchFamily="34" charset="-128"/>
                          <a:ea typeface="A-OTF UD新ゴ Pro M" panose="020B0500000000000000" pitchFamily="34" charset="-128"/>
                        </a:rPr>
                        <a:t>横の長さ：　　　　　ｍ</a:t>
                      </a:r>
                      <a:endParaRPr kumimoji="0" lang="en-US" altLang="ja-JP" sz="1200" b="0" i="0" u="sng" strike="noStrike" cap="none" normalizeH="0" baseline="0" dirty="0">
                        <a:ln>
                          <a:noFill/>
                        </a:ln>
                        <a:solidFill>
                          <a:schemeClr val="tx1"/>
                        </a:solidFill>
                        <a:effectLst/>
                        <a:latin typeface="A-OTF UD新ゴ Pro M" panose="020B0500000000000000" pitchFamily="34" charset="-128"/>
                        <a:ea typeface="A-OTF UD新ゴ Pro M" panose="020B0500000000000000" pitchFamily="34" charset="-128"/>
                      </a:endParaRPr>
                    </a:p>
                    <a:p>
                      <a:pPr marL="0" marR="0" lvl="0" indent="0" algn="l" defTabSz="685800" rtl="0" eaLnBrk="1" fontAlgn="auto" latinLnBrk="0" hangingPunct="1">
                        <a:lnSpc>
                          <a:spcPct val="100000"/>
                        </a:lnSpc>
                        <a:spcBef>
                          <a:spcPts val="0"/>
                        </a:spcBef>
                        <a:spcAft>
                          <a:spcPts val="0"/>
                        </a:spcAft>
                        <a:buClrTx/>
                        <a:buSzTx/>
                        <a:buFontTx/>
                        <a:buNone/>
                        <a:tabLst/>
                        <a:defRPr/>
                      </a:pPr>
                      <a:r>
                        <a:rPr kumimoji="0" lang="ja-JP" altLang="en-US" sz="1200" b="0" i="0" u="sng" strike="noStrike" cap="none" normalizeH="0" baseline="0" dirty="0">
                          <a:ln>
                            <a:noFill/>
                          </a:ln>
                          <a:solidFill>
                            <a:schemeClr val="tx1"/>
                          </a:solidFill>
                          <a:effectLst/>
                          <a:latin typeface="A-OTF UD新ゴ Pro M" panose="020B0500000000000000" pitchFamily="34" charset="-128"/>
                          <a:ea typeface="A-OTF UD新ゴ Pro M" panose="020B0500000000000000" pitchFamily="34" charset="-128"/>
                        </a:rPr>
                        <a:t>面　　積：　　　　　㎡</a:t>
                      </a:r>
                      <a:endParaRPr kumimoji="0" lang="en-US" altLang="ja-JP" sz="1200" b="0" i="0" u="sng" strike="noStrike" cap="none" normalizeH="0" baseline="0" dirty="0">
                        <a:ln>
                          <a:noFill/>
                        </a:ln>
                        <a:solidFill>
                          <a:schemeClr val="tx1"/>
                        </a:solidFill>
                        <a:effectLst/>
                        <a:latin typeface="A-OTF UD新ゴ Pro M" panose="020B0500000000000000" pitchFamily="34" charset="-128"/>
                        <a:ea typeface="A-OTF UD新ゴ Pro M" panose="020B0500000000000000" pitchFamily="34"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57985442"/>
                  </a:ext>
                </a:extLst>
              </a:tr>
              <a:tr h="800100">
                <a:tc>
                  <a:txBody>
                    <a:bodyPr/>
                    <a:lstStyle/>
                    <a:p>
                      <a:endParaRPr kumimoji="1" lang="ja-JP" altLang="en-US" sz="1200" dirty="0">
                        <a:latin typeface="A-OTF UD新ゴ Pro M" panose="020B0500000000000000" pitchFamily="34" charset="-128"/>
                        <a:ea typeface="A-OTF UD新ゴ Pro M" panose="020B0500000000000000" pitchFamily="34"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200" b="0" i="0" u="none" strike="noStrike" cap="none" normalizeH="0" baseline="0" dirty="0">
                          <a:ln>
                            <a:noFill/>
                          </a:ln>
                          <a:solidFill>
                            <a:srgbClr val="000000"/>
                          </a:solidFill>
                          <a:effectLst/>
                          <a:latin typeface="A-OTF UD新ゴ Pro M" panose="020B0500000000000000" pitchFamily="34" charset="-128"/>
                          <a:ea typeface="A-OTF UD新ゴ Pro M" panose="020B0500000000000000" pitchFamily="34" charset="-128"/>
                        </a:rPr>
                        <a:t>③</a:t>
                      </a:r>
                      <a:r>
                        <a:rPr kumimoji="0" lang="ja-JP" altLang="en-US" sz="1200" b="0" i="0" u="none" strike="noStrike" cap="none" normalizeH="0" baseline="0" dirty="0">
                          <a:ln>
                            <a:noFill/>
                          </a:ln>
                          <a:solidFill>
                            <a:srgbClr val="000000"/>
                          </a:solidFill>
                          <a:effectLst/>
                          <a:latin typeface="A-OTF UD新ゴ Pro M" panose="020B0500000000000000" pitchFamily="34" charset="-128"/>
                          <a:ea typeface="A-OTF UD新ゴ Pro M" panose="020B0500000000000000" pitchFamily="34" charset="-128"/>
                        </a:rPr>
                        <a:t>大</a:t>
                      </a:r>
                      <a:r>
                        <a:rPr kumimoji="0" lang="ja-JP" altLang="en-US" sz="1200" b="0" i="0" u="none" strike="noStrike" cap="none" normalizeH="0" baseline="0" dirty="0">
                          <a:ln>
                            <a:noFill/>
                          </a:ln>
                          <a:solidFill>
                            <a:srgbClr val="000000"/>
                          </a:solidFill>
                          <a:effectLst/>
                          <a:latin typeface="A-OTF UD新ゴ Pro M" panose="020B0500000000000000" pitchFamily="34" charset="-128"/>
                          <a:ea typeface="A-OTF UD新ゴ Pro M" panose="020B0500000000000000" pitchFamily="34" charset="-128"/>
                          <a:cs typeface="ＭＳ 明朝" panose="02020609040205080304" pitchFamily="17" charset="-128"/>
                        </a:rPr>
                        <a:t>規模（</a:t>
                      </a:r>
                      <a:r>
                        <a:rPr kumimoji="0" lang="en-US" altLang="ja-JP" sz="1200" b="0" i="0" u="none" strike="noStrike" cap="none" normalizeH="0" baseline="0" dirty="0">
                          <a:ln>
                            <a:noFill/>
                          </a:ln>
                          <a:solidFill>
                            <a:srgbClr val="000000"/>
                          </a:solidFill>
                          <a:effectLst/>
                          <a:latin typeface="A-OTF UD新ゴ Pro M" panose="020B0500000000000000" pitchFamily="34" charset="-128"/>
                          <a:ea typeface="A-OTF UD新ゴ Pro M" panose="020B0500000000000000" pitchFamily="34" charset="-128"/>
                          <a:cs typeface="ＭＳ 明朝" panose="02020609040205080304" pitchFamily="17" charset="-128"/>
                        </a:rPr>
                        <a:t>200</a:t>
                      </a:r>
                      <a:r>
                        <a:rPr kumimoji="0" lang="ja-JP" altLang="en-US" sz="1200" b="0" i="0" u="none" strike="noStrike" cap="none" normalizeH="0" baseline="0" dirty="0">
                          <a:ln>
                            <a:noFill/>
                          </a:ln>
                          <a:solidFill>
                            <a:srgbClr val="000000"/>
                          </a:solidFill>
                          <a:effectLst/>
                          <a:latin typeface="A-OTF UD新ゴ Pro M" panose="020B0500000000000000" pitchFamily="34" charset="-128"/>
                          <a:ea typeface="A-OTF UD新ゴ Pro M" panose="020B0500000000000000" pitchFamily="34" charset="-128"/>
                          <a:cs typeface="ＭＳ 明朝" panose="02020609040205080304" pitchFamily="17" charset="-128"/>
                        </a:rPr>
                        <a:t>㎡超）</a:t>
                      </a:r>
                      <a:r>
                        <a:rPr kumimoji="1" lang="ja-JP" altLang="en-US" sz="1200" dirty="0">
                          <a:latin typeface="A-OTF UD新ゴ Pro M" panose="020B0500000000000000" pitchFamily="34" charset="-128"/>
                          <a:ea typeface="A-OTF UD新ゴ Pro M" panose="020B0500000000000000" pitchFamily="34" charset="-128"/>
                        </a:rPr>
                        <a:t>を希望</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ja-JP" altLang="en-US" sz="1200" b="0" i="0" u="sng" strike="noStrike" cap="none" normalizeH="0" baseline="0" dirty="0">
                          <a:ln>
                            <a:noFill/>
                          </a:ln>
                          <a:solidFill>
                            <a:schemeClr val="tx1"/>
                          </a:solidFill>
                          <a:effectLst/>
                          <a:latin typeface="A-OTF UD新ゴ Pro M" panose="020B0500000000000000" pitchFamily="34" charset="-128"/>
                          <a:ea typeface="A-OTF UD新ゴ Pro M" panose="020B0500000000000000" pitchFamily="34" charset="-128"/>
                        </a:rPr>
                        <a:t>縦の長さ：　　　　　ｍ</a:t>
                      </a:r>
                      <a:endParaRPr kumimoji="0" lang="en-US" altLang="ja-JP" sz="1200" b="0" i="0" u="sng" strike="noStrike" cap="none" normalizeH="0" baseline="0" dirty="0">
                        <a:ln>
                          <a:noFill/>
                        </a:ln>
                        <a:solidFill>
                          <a:schemeClr val="tx1"/>
                        </a:solidFill>
                        <a:effectLst/>
                        <a:latin typeface="A-OTF UD新ゴ Pro M" panose="020B0500000000000000" pitchFamily="34" charset="-128"/>
                        <a:ea typeface="A-OTF UD新ゴ Pro M" panose="020B0500000000000000" pitchFamily="34" charset="-128"/>
                      </a:endParaRPr>
                    </a:p>
                    <a:p>
                      <a:pPr marL="0" marR="0" lvl="0" indent="0" algn="l" defTabSz="685800" rtl="0" eaLnBrk="1" fontAlgn="auto" latinLnBrk="0" hangingPunct="1">
                        <a:lnSpc>
                          <a:spcPct val="100000"/>
                        </a:lnSpc>
                        <a:spcBef>
                          <a:spcPts val="0"/>
                        </a:spcBef>
                        <a:spcAft>
                          <a:spcPts val="0"/>
                        </a:spcAft>
                        <a:buClrTx/>
                        <a:buSzTx/>
                        <a:buFontTx/>
                        <a:buNone/>
                        <a:tabLst/>
                        <a:defRPr/>
                      </a:pPr>
                      <a:r>
                        <a:rPr kumimoji="0" lang="ja-JP" altLang="en-US" sz="1200" b="0" i="0" u="sng" strike="noStrike" cap="none" normalizeH="0" baseline="0" dirty="0">
                          <a:ln>
                            <a:noFill/>
                          </a:ln>
                          <a:solidFill>
                            <a:schemeClr val="tx1"/>
                          </a:solidFill>
                          <a:effectLst/>
                          <a:latin typeface="A-OTF UD新ゴ Pro M" panose="020B0500000000000000" pitchFamily="34" charset="-128"/>
                          <a:ea typeface="A-OTF UD新ゴ Pro M" panose="020B0500000000000000" pitchFamily="34" charset="-128"/>
                        </a:rPr>
                        <a:t>横の長さ：　　　　　ｍ</a:t>
                      </a:r>
                      <a:endParaRPr kumimoji="0" lang="en-US" altLang="ja-JP" sz="1200" b="0" i="0" u="sng" strike="noStrike" cap="none" normalizeH="0" baseline="0" dirty="0">
                        <a:ln>
                          <a:noFill/>
                        </a:ln>
                        <a:solidFill>
                          <a:schemeClr val="tx1"/>
                        </a:solidFill>
                        <a:effectLst/>
                        <a:latin typeface="A-OTF UD新ゴ Pro M" panose="020B0500000000000000" pitchFamily="34" charset="-128"/>
                        <a:ea typeface="A-OTF UD新ゴ Pro M" panose="020B0500000000000000" pitchFamily="34" charset="-128"/>
                      </a:endParaRPr>
                    </a:p>
                    <a:p>
                      <a:pPr marL="0" marR="0" lvl="0" indent="0" algn="l" defTabSz="685800" rtl="0" eaLnBrk="1" fontAlgn="auto" latinLnBrk="0" hangingPunct="1">
                        <a:lnSpc>
                          <a:spcPct val="100000"/>
                        </a:lnSpc>
                        <a:spcBef>
                          <a:spcPts val="0"/>
                        </a:spcBef>
                        <a:spcAft>
                          <a:spcPts val="0"/>
                        </a:spcAft>
                        <a:buClrTx/>
                        <a:buSzTx/>
                        <a:buFontTx/>
                        <a:buNone/>
                        <a:tabLst/>
                        <a:defRPr/>
                      </a:pPr>
                      <a:r>
                        <a:rPr kumimoji="0" lang="ja-JP" altLang="en-US" sz="1200" b="0" i="0" u="sng" strike="noStrike" cap="none" normalizeH="0" baseline="0" dirty="0">
                          <a:ln>
                            <a:noFill/>
                          </a:ln>
                          <a:solidFill>
                            <a:schemeClr val="tx1"/>
                          </a:solidFill>
                          <a:effectLst/>
                          <a:latin typeface="A-OTF UD新ゴ Pro M" panose="020B0500000000000000" pitchFamily="34" charset="-128"/>
                          <a:ea typeface="A-OTF UD新ゴ Pro M" panose="020B0500000000000000" pitchFamily="34" charset="-128"/>
                        </a:rPr>
                        <a:t>面　　積：　　　　　㎡</a:t>
                      </a:r>
                      <a:endParaRPr kumimoji="0" lang="en-US" altLang="ja-JP" sz="1200" b="0" i="0" u="sng" strike="noStrike" cap="none" normalizeH="0" baseline="0" dirty="0">
                        <a:ln>
                          <a:noFill/>
                        </a:ln>
                        <a:solidFill>
                          <a:schemeClr val="tx1"/>
                        </a:solidFill>
                        <a:effectLst/>
                        <a:latin typeface="A-OTF UD新ゴ Pro M" panose="020B0500000000000000" pitchFamily="34" charset="-128"/>
                        <a:ea typeface="A-OTF UD新ゴ Pro M" panose="020B0500000000000000" pitchFamily="34"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287319409"/>
                  </a:ext>
                </a:extLst>
              </a:tr>
              <a:tr h="511023">
                <a:tc>
                  <a:txBody>
                    <a:bodyPr/>
                    <a:lstStyle/>
                    <a:p>
                      <a:endParaRPr kumimoji="1" lang="ja-JP" altLang="en-US" sz="1200" dirty="0">
                        <a:latin typeface="A-OTF UD新ゴ Pro M" panose="020B0500000000000000" pitchFamily="34" charset="-128"/>
                        <a:ea typeface="A-OTF UD新ゴ Pro M" panose="020B0500000000000000" pitchFamily="34"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200" dirty="0">
                          <a:latin typeface="A-OTF UD新ゴ Pro M" panose="020B0500000000000000" pitchFamily="34" charset="-128"/>
                          <a:ea typeface="A-OTF UD新ゴ Pro M" panose="020B0500000000000000" pitchFamily="34" charset="-128"/>
                        </a:rPr>
                        <a:t>④実演区域（造林等）の使用を希望</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685800" rtl="0" eaLnBrk="1" fontAlgn="auto" latinLnBrk="0" hangingPunct="1">
                        <a:lnSpc>
                          <a:spcPct val="100000"/>
                        </a:lnSpc>
                        <a:spcBef>
                          <a:spcPts val="600"/>
                        </a:spcBef>
                        <a:spcAft>
                          <a:spcPts val="0"/>
                        </a:spcAft>
                        <a:buClrTx/>
                        <a:buSzTx/>
                        <a:buFontTx/>
                        <a:buNone/>
                        <a:tabLst/>
                        <a:defRPr/>
                      </a:pPr>
                      <a:r>
                        <a:rPr kumimoji="0" lang="ja-JP" altLang="en-US" sz="1200" b="0" i="0" u="none" strike="noStrike" cap="none" normalizeH="0" baseline="0" dirty="0">
                          <a:ln>
                            <a:noFill/>
                          </a:ln>
                          <a:solidFill>
                            <a:schemeClr val="tx1"/>
                          </a:solidFill>
                          <a:effectLst/>
                          <a:latin typeface="A-OTF UD新ゴ Pro M" panose="020B0500000000000000" pitchFamily="34" charset="-128"/>
                          <a:ea typeface="A-OTF UD新ゴ Pro M" panose="020B0500000000000000" pitchFamily="34" charset="-128"/>
                        </a:rPr>
                        <a:t>１口を</a:t>
                      </a:r>
                      <a:r>
                        <a:rPr kumimoji="0" lang="en-US" altLang="ja-JP" sz="1200" b="0" i="0" u="none" strike="noStrike" cap="none" normalizeH="0" baseline="0" dirty="0">
                          <a:ln>
                            <a:noFill/>
                          </a:ln>
                          <a:solidFill>
                            <a:schemeClr val="tx1"/>
                          </a:solidFill>
                          <a:effectLst/>
                          <a:latin typeface="A-OTF UD新ゴ Pro M" panose="020B0500000000000000" pitchFamily="34" charset="-128"/>
                          <a:ea typeface="A-OTF UD新ゴ Pro M" panose="020B0500000000000000" pitchFamily="34" charset="-128"/>
                        </a:rPr>
                        <a:t>200</a:t>
                      </a:r>
                      <a:r>
                        <a:rPr kumimoji="0" lang="ja-JP" altLang="en-US" sz="1200" b="0" i="0" u="none" strike="noStrike" cap="none" normalizeH="0" baseline="0" dirty="0">
                          <a:ln>
                            <a:noFill/>
                          </a:ln>
                          <a:solidFill>
                            <a:schemeClr val="tx1"/>
                          </a:solidFill>
                          <a:effectLst/>
                          <a:latin typeface="A-OTF UD新ゴ Pro M" panose="020B0500000000000000" pitchFamily="34" charset="-128"/>
                          <a:ea typeface="A-OTF UD新ゴ Pro M" panose="020B0500000000000000" pitchFamily="34" charset="-128"/>
                        </a:rPr>
                        <a:t>㎡として</a:t>
                      </a:r>
                      <a:endParaRPr kumimoji="0" lang="en-US" altLang="ja-JP" sz="1200" b="0" i="0" u="none" strike="noStrike" cap="none" normalizeH="0" baseline="0" dirty="0">
                        <a:ln>
                          <a:noFill/>
                        </a:ln>
                        <a:solidFill>
                          <a:schemeClr val="tx1"/>
                        </a:solidFill>
                        <a:effectLst/>
                        <a:latin typeface="A-OTF UD新ゴ Pro M" panose="020B0500000000000000" pitchFamily="34" charset="-128"/>
                        <a:ea typeface="A-OTF UD新ゴ Pro M" panose="020B0500000000000000" pitchFamily="34" charset="-128"/>
                      </a:endParaRPr>
                    </a:p>
                    <a:p>
                      <a:pPr marL="0" marR="0" lvl="0" indent="0" algn="l" defTabSz="685800" rtl="0" eaLnBrk="1" fontAlgn="auto" latinLnBrk="0" hangingPunct="1">
                        <a:lnSpc>
                          <a:spcPct val="100000"/>
                        </a:lnSpc>
                        <a:spcBef>
                          <a:spcPts val="600"/>
                        </a:spcBef>
                        <a:spcAft>
                          <a:spcPts val="0"/>
                        </a:spcAft>
                        <a:buClrTx/>
                        <a:buSzTx/>
                        <a:buFontTx/>
                        <a:buNone/>
                        <a:tabLst/>
                        <a:defRPr/>
                      </a:pPr>
                      <a:r>
                        <a:rPr kumimoji="0" lang="ja-JP" altLang="en-US" sz="1200" b="0" i="0" u="none" strike="noStrike" cap="none" normalizeH="0" baseline="0" dirty="0">
                          <a:ln>
                            <a:noFill/>
                          </a:ln>
                          <a:solidFill>
                            <a:schemeClr val="tx1"/>
                          </a:solidFill>
                          <a:effectLst/>
                          <a:latin typeface="A-OTF UD新ゴ Pro M" panose="020B0500000000000000" pitchFamily="34" charset="-128"/>
                          <a:ea typeface="A-OTF UD新ゴ Pro M" panose="020B0500000000000000" pitchFamily="34" charset="-128"/>
                        </a:rPr>
                        <a:t>　　　　　　</a:t>
                      </a:r>
                      <a:r>
                        <a:rPr kumimoji="0" lang="ja-JP" altLang="en-US" sz="1200" b="0" i="0" u="sng" strike="noStrike" cap="none" normalizeH="0" baseline="0" dirty="0">
                          <a:ln>
                            <a:noFill/>
                          </a:ln>
                          <a:solidFill>
                            <a:schemeClr val="tx1"/>
                          </a:solidFill>
                          <a:effectLst/>
                          <a:latin typeface="A-OTF UD新ゴ Pro M" panose="020B0500000000000000" pitchFamily="34" charset="-128"/>
                          <a:ea typeface="A-OTF UD新ゴ Pro M" panose="020B0500000000000000" pitchFamily="34" charset="-128"/>
                        </a:rPr>
                        <a:t>　　　　</a:t>
                      </a:r>
                      <a:r>
                        <a:rPr kumimoji="0" lang="ja-JP" altLang="en-US" sz="1200" b="0" i="0" u="none" strike="noStrike" cap="none" normalizeH="0" baseline="0" dirty="0">
                          <a:ln>
                            <a:noFill/>
                          </a:ln>
                          <a:solidFill>
                            <a:schemeClr val="tx1"/>
                          </a:solidFill>
                          <a:effectLst/>
                          <a:latin typeface="A-OTF UD新ゴ Pro M" panose="020B0500000000000000" pitchFamily="34" charset="-128"/>
                          <a:ea typeface="A-OTF UD新ゴ Pro M" panose="020B0500000000000000" pitchFamily="34" charset="-128"/>
                        </a:rPr>
                        <a:t>口</a:t>
                      </a:r>
                      <a:endParaRPr kumimoji="0" lang="en-US" altLang="ja-JP" sz="1200" b="0" i="0" u="none" strike="noStrike" cap="none" normalizeH="0" baseline="0" dirty="0">
                        <a:ln>
                          <a:noFill/>
                        </a:ln>
                        <a:solidFill>
                          <a:schemeClr val="tx1"/>
                        </a:solidFill>
                        <a:effectLst/>
                        <a:latin typeface="A-OTF UD新ゴ Pro M" panose="020B0500000000000000" pitchFamily="34" charset="-128"/>
                        <a:ea typeface="A-OTF UD新ゴ Pro M" panose="020B0500000000000000" pitchFamily="34"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8923130"/>
                  </a:ext>
                </a:extLst>
              </a:tr>
              <a:tr h="511023">
                <a:tc>
                  <a:txBody>
                    <a:bodyPr/>
                    <a:lstStyle/>
                    <a:p>
                      <a:endParaRPr kumimoji="1" lang="ja-JP" altLang="en-US" sz="1200" dirty="0">
                        <a:latin typeface="A-OTF UD新ゴ Pro M" panose="020B0500000000000000" pitchFamily="34" charset="-128"/>
                        <a:ea typeface="A-OTF UD新ゴ Pro M" panose="020B0500000000000000" pitchFamily="34"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200" dirty="0">
                          <a:latin typeface="A-OTF UD新ゴ Pro M" panose="020B0500000000000000" pitchFamily="34" charset="-128"/>
                          <a:ea typeface="A-OTF UD新ゴ Pro M" panose="020B0500000000000000" pitchFamily="34" charset="-128"/>
                        </a:rPr>
                        <a:t>⑤ドローン飛行場の使用を希望</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685800" rtl="0" eaLnBrk="1" fontAlgn="auto" latinLnBrk="0" hangingPunct="1">
                        <a:lnSpc>
                          <a:spcPct val="100000"/>
                        </a:lnSpc>
                        <a:spcBef>
                          <a:spcPts val="600"/>
                        </a:spcBef>
                        <a:spcAft>
                          <a:spcPts val="0"/>
                        </a:spcAft>
                        <a:buClrTx/>
                        <a:buSzTx/>
                        <a:buFontTx/>
                        <a:buNone/>
                        <a:tabLst/>
                        <a:defRPr/>
                      </a:pPr>
                      <a:endParaRPr kumimoji="0" lang="en-US" altLang="ja-JP" sz="1200" b="0" i="0" u="none" strike="sngStrike" cap="none" normalizeH="0" baseline="0" dirty="0">
                        <a:ln>
                          <a:noFill/>
                        </a:ln>
                        <a:solidFill>
                          <a:schemeClr val="tx1"/>
                        </a:solidFill>
                        <a:effectLst/>
                        <a:latin typeface="A-OTF UD新ゴ Pro M" panose="020B0500000000000000" pitchFamily="34" charset="-128"/>
                        <a:ea typeface="A-OTF UD新ゴ Pro M" panose="020B0500000000000000" pitchFamily="34"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215895364"/>
                  </a:ext>
                </a:extLst>
              </a:tr>
            </a:tbl>
          </a:graphicData>
        </a:graphic>
      </p:graphicFrame>
      <p:sp>
        <p:nvSpPr>
          <p:cNvPr id="14" name="スライド番号プレースホルダー 1">
            <a:extLst>
              <a:ext uri="{FF2B5EF4-FFF2-40B4-BE49-F238E27FC236}">
                <a16:creationId xmlns:a16="http://schemas.microsoft.com/office/drawing/2014/main" id="{07F7C38D-1744-40CC-BC28-771C8C673F24}"/>
              </a:ext>
            </a:extLst>
          </p:cNvPr>
          <p:cNvSpPr>
            <a:spLocks noGrp="1"/>
          </p:cNvSpPr>
          <p:nvPr>
            <p:ph type="sldNum" sz="quarter" idx="12"/>
          </p:nvPr>
        </p:nvSpPr>
        <p:spPr>
          <a:xfrm>
            <a:off x="6439239" y="196028"/>
            <a:ext cx="354584" cy="276999"/>
          </a:xfrm>
        </p:spPr>
        <p:txBody>
          <a:bodyPr/>
          <a:lstStyle/>
          <a:p>
            <a:r>
              <a:rPr kumimoji="1" lang="en-US" altLang="ja-JP" sz="1200" dirty="0">
                <a:solidFill>
                  <a:schemeClr val="tx1"/>
                </a:solidFill>
              </a:rPr>
              <a:t>34</a:t>
            </a:r>
            <a:endParaRPr kumimoji="1" lang="ja-JP" altLang="en-US" sz="1200" dirty="0">
              <a:solidFill>
                <a:schemeClr val="tx1"/>
              </a:solidFill>
            </a:endParaRPr>
          </a:p>
        </p:txBody>
      </p:sp>
      <p:graphicFrame>
        <p:nvGraphicFramePr>
          <p:cNvPr id="3" name="表 2">
            <a:extLst>
              <a:ext uri="{FF2B5EF4-FFF2-40B4-BE49-F238E27FC236}">
                <a16:creationId xmlns:a16="http://schemas.microsoft.com/office/drawing/2014/main" id="{934CE5B5-3E5E-EDBA-1BAC-F2ED6CC33EA2}"/>
              </a:ext>
            </a:extLst>
          </p:cNvPr>
          <p:cNvGraphicFramePr>
            <a:graphicFrameLocks noGrp="1"/>
          </p:cNvGraphicFramePr>
          <p:nvPr>
            <p:extLst>
              <p:ext uri="{D42A27DB-BD31-4B8C-83A1-F6EECF244321}">
                <p14:modId xmlns:p14="http://schemas.microsoft.com/office/powerpoint/2010/main" val="3660987248"/>
              </p:ext>
            </p:extLst>
          </p:nvPr>
        </p:nvGraphicFramePr>
        <p:xfrm>
          <a:off x="225423" y="2842803"/>
          <a:ext cx="6407151" cy="1385280"/>
        </p:xfrm>
        <a:graphic>
          <a:graphicData uri="http://schemas.openxmlformats.org/drawingml/2006/table">
            <a:tbl>
              <a:tblPr firstRow="1" bandRow="1">
                <a:tableStyleId>{5C22544A-7EE6-4342-B048-85BDC9FD1C3A}</a:tableStyleId>
              </a:tblPr>
              <a:tblGrid>
                <a:gridCol w="1134733">
                  <a:extLst>
                    <a:ext uri="{9D8B030D-6E8A-4147-A177-3AD203B41FA5}">
                      <a16:colId xmlns:a16="http://schemas.microsoft.com/office/drawing/2014/main" val="2543251354"/>
                    </a:ext>
                  </a:extLst>
                </a:gridCol>
                <a:gridCol w="2018664">
                  <a:extLst>
                    <a:ext uri="{9D8B030D-6E8A-4147-A177-3AD203B41FA5}">
                      <a16:colId xmlns:a16="http://schemas.microsoft.com/office/drawing/2014/main" val="2263179095"/>
                    </a:ext>
                  </a:extLst>
                </a:gridCol>
                <a:gridCol w="1238616">
                  <a:extLst>
                    <a:ext uri="{9D8B030D-6E8A-4147-A177-3AD203B41FA5}">
                      <a16:colId xmlns:a16="http://schemas.microsoft.com/office/drawing/2014/main" val="3687348748"/>
                    </a:ext>
                  </a:extLst>
                </a:gridCol>
                <a:gridCol w="2015138">
                  <a:extLst>
                    <a:ext uri="{9D8B030D-6E8A-4147-A177-3AD203B41FA5}">
                      <a16:colId xmlns:a16="http://schemas.microsoft.com/office/drawing/2014/main" val="3480470527"/>
                    </a:ext>
                  </a:extLst>
                </a:gridCol>
              </a:tblGrid>
              <a:tr h="261876">
                <a:tc>
                  <a:txBody>
                    <a:bodyPr/>
                    <a:lstStyle/>
                    <a:p>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社名</a:t>
                      </a: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2">
                        <a:lumMod val="90000"/>
                      </a:schemeClr>
                    </a:solidFill>
                  </a:tcPr>
                </a:tc>
                <a:tc gridSpan="3">
                  <a:txBody>
                    <a:bodyPr/>
                    <a:lstStyle/>
                    <a:p>
                      <a:endParaRPr kumimoji="1" lang="en-US" altLang="ja-JP" sz="1200" b="0" dirty="0">
                        <a:solidFill>
                          <a:schemeClr val="tx1"/>
                        </a:solidFill>
                        <a:latin typeface="A P-OTF UD新ゴ Pr6N DB" panose="020B0600000000000000" pitchFamily="34" charset="-128"/>
                        <a:ea typeface="A P-OTF UD新ゴ Pr6N DB" panose="020B0600000000000000" pitchFamily="34" charset="-128"/>
                      </a:endParaRPr>
                    </a:p>
                    <a:p>
                      <a:endParaRPr kumimoji="1" lang="ja-JP" altLang="en-US" sz="120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3215521385"/>
                  </a:ext>
                </a:extLst>
              </a:tr>
              <a:tr h="261876">
                <a:tc>
                  <a:txBody>
                    <a:bodyPr/>
                    <a:lstStyle/>
                    <a:p>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住所</a:t>
                      </a: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2">
                        <a:lumMod val="90000"/>
                      </a:schemeClr>
                    </a:solidFill>
                  </a:tcPr>
                </a:tc>
                <a:tc gridSpan="3">
                  <a:txBody>
                    <a:bodyPr/>
                    <a:lstStyle/>
                    <a:p>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a:t>
                      </a:r>
                      <a:r>
                        <a:rPr kumimoji="1" lang="ja-JP" altLang="en-US" sz="1600" b="0" dirty="0">
                          <a:solidFill>
                            <a:schemeClr val="tx1"/>
                          </a:solidFill>
                          <a:latin typeface="A P-OTF UD新ゴ Pr6N DB" panose="020B0600000000000000" pitchFamily="34" charset="-128"/>
                          <a:ea typeface="A P-OTF UD新ゴ Pr6N DB" panose="020B0600000000000000" pitchFamily="34" charset="-128"/>
                        </a:rPr>
                        <a:t>　</a:t>
                      </a:r>
                      <a:endParaRPr kumimoji="1" lang="en-US" altLang="ja-JP" sz="120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4288058440"/>
                  </a:ext>
                </a:extLst>
              </a:tr>
              <a:tr h="0">
                <a:tc>
                  <a:txBody>
                    <a:bodyPr/>
                    <a:lstStyle/>
                    <a:p>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部署</a:t>
                      </a: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2">
                        <a:lumMod val="90000"/>
                      </a:schemeClr>
                    </a:solidFill>
                  </a:tcPr>
                </a:tc>
                <a:tc>
                  <a:txBody>
                    <a:bodyPr/>
                    <a:lstStyle/>
                    <a:p>
                      <a:endParaRPr kumimoji="1" lang="ja-JP" altLang="en-US" sz="160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r>
                        <a:rPr kumimoji="1" lang="en-US" altLang="ja-JP" sz="1200" b="0" dirty="0">
                          <a:solidFill>
                            <a:schemeClr val="tx1"/>
                          </a:solidFill>
                          <a:latin typeface="A P-OTF UD新ゴ Pr6N DB" panose="020B0600000000000000" pitchFamily="34" charset="-128"/>
                          <a:ea typeface="A P-OTF UD新ゴ Pr6N DB" panose="020B0600000000000000" pitchFamily="34" charset="-128"/>
                        </a:rPr>
                        <a:t>TEL</a:t>
                      </a:r>
                      <a:endParaRPr kumimoji="1" lang="ja-JP" altLang="en-US" sz="120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2">
                        <a:lumMod val="90000"/>
                      </a:schemeClr>
                    </a:solidFill>
                  </a:tcPr>
                </a:tc>
                <a:tc>
                  <a:txBody>
                    <a:bodyPr/>
                    <a:lstStyle/>
                    <a:p>
                      <a:endParaRPr kumimoji="1" lang="en-US" altLang="ja-JP" sz="120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178974121"/>
                  </a:ext>
                </a:extLst>
              </a:tr>
              <a:tr h="261876">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担当者名</a:t>
                      </a: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2">
                        <a:lumMod val="90000"/>
                      </a:schemeClr>
                    </a:solidFill>
                  </a:tcPr>
                </a:tc>
                <a:tc>
                  <a:txBody>
                    <a:bodyPr/>
                    <a:lstStyle/>
                    <a:p>
                      <a:endParaRPr kumimoji="1" lang="ja-JP" altLang="en-US" sz="160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メールアドレス</a:t>
                      </a: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2">
                        <a:lumMod val="90000"/>
                      </a:schemeClr>
                    </a:solidFill>
                  </a:tcPr>
                </a:tc>
                <a:tc>
                  <a:txBody>
                    <a:bodyPr/>
                    <a:lstStyle/>
                    <a:p>
                      <a:endParaRPr kumimoji="1" lang="ja-JP" altLang="en-US" sz="120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473567764"/>
                  </a:ext>
                </a:extLst>
              </a:tr>
            </a:tbl>
          </a:graphicData>
        </a:graphic>
      </p:graphicFrame>
      <p:graphicFrame>
        <p:nvGraphicFramePr>
          <p:cNvPr id="5" name="表 4">
            <a:extLst>
              <a:ext uri="{FF2B5EF4-FFF2-40B4-BE49-F238E27FC236}">
                <a16:creationId xmlns:a16="http://schemas.microsoft.com/office/drawing/2014/main" id="{437CE09F-1497-E796-8932-90149B35D7B0}"/>
              </a:ext>
            </a:extLst>
          </p:cNvPr>
          <p:cNvGraphicFramePr>
            <a:graphicFrameLocks noGrp="1"/>
          </p:cNvGraphicFramePr>
          <p:nvPr>
            <p:extLst>
              <p:ext uri="{D42A27DB-BD31-4B8C-83A1-F6EECF244321}">
                <p14:modId xmlns:p14="http://schemas.microsoft.com/office/powerpoint/2010/main" val="253143677"/>
              </p:ext>
            </p:extLst>
          </p:nvPr>
        </p:nvGraphicFramePr>
        <p:xfrm>
          <a:off x="225426" y="1097088"/>
          <a:ext cx="6407149" cy="1385280"/>
        </p:xfrm>
        <a:graphic>
          <a:graphicData uri="http://schemas.openxmlformats.org/drawingml/2006/table">
            <a:tbl>
              <a:tblPr firstRow="1" bandRow="1">
                <a:tableStyleId>{5C22544A-7EE6-4342-B048-85BDC9FD1C3A}</a:tableStyleId>
              </a:tblPr>
              <a:tblGrid>
                <a:gridCol w="1135072">
                  <a:extLst>
                    <a:ext uri="{9D8B030D-6E8A-4147-A177-3AD203B41FA5}">
                      <a16:colId xmlns:a16="http://schemas.microsoft.com/office/drawing/2014/main" val="2543251354"/>
                    </a:ext>
                  </a:extLst>
                </a:gridCol>
                <a:gridCol w="916025">
                  <a:extLst>
                    <a:ext uri="{9D8B030D-6E8A-4147-A177-3AD203B41FA5}">
                      <a16:colId xmlns:a16="http://schemas.microsoft.com/office/drawing/2014/main" val="2263179095"/>
                    </a:ext>
                  </a:extLst>
                </a:gridCol>
                <a:gridCol w="1102476">
                  <a:extLst>
                    <a:ext uri="{9D8B030D-6E8A-4147-A177-3AD203B41FA5}">
                      <a16:colId xmlns:a16="http://schemas.microsoft.com/office/drawing/2014/main" val="4271937695"/>
                    </a:ext>
                  </a:extLst>
                </a:gridCol>
                <a:gridCol w="1244117">
                  <a:extLst>
                    <a:ext uri="{9D8B030D-6E8A-4147-A177-3AD203B41FA5}">
                      <a16:colId xmlns:a16="http://schemas.microsoft.com/office/drawing/2014/main" val="1071034422"/>
                    </a:ext>
                  </a:extLst>
                </a:gridCol>
                <a:gridCol w="2009459">
                  <a:extLst>
                    <a:ext uri="{9D8B030D-6E8A-4147-A177-3AD203B41FA5}">
                      <a16:colId xmlns:a16="http://schemas.microsoft.com/office/drawing/2014/main" val="3480470527"/>
                    </a:ext>
                  </a:extLst>
                </a:gridCol>
              </a:tblGrid>
              <a:tr h="0">
                <a:tc>
                  <a:txBody>
                    <a:bodyPr/>
                    <a:lstStyle/>
                    <a:p>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受付番号</a:t>
                      </a:r>
                      <a:endParaRPr kumimoji="1" lang="en-US" altLang="ja-JP" sz="1200" b="0" dirty="0">
                        <a:solidFill>
                          <a:schemeClr val="tx1"/>
                        </a:solidFill>
                        <a:latin typeface="A P-OTF UD新ゴ Pr6N DB" panose="020B0600000000000000" pitchFamily="34" charset="-128"/>
                        <a:ea typeface="A P-OTF UD新ゴ Pr6N DB" panose="020B0600000000000000" pitchFamily="34" charset="-128"/>
                      </a:endParaRPr>
                    </a:p>
                    <a:p>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（ブース）</a:t>
                      </a: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2">
                        <a:lumMod val="90000"/>
                      </a:schemeClr>
                    </a:solidFill>
                  </a:tcPr>
                </a:tc>
                <a:tc>
                  <a:txBody>
                    <a:bodyPr/>
                    <a:lstStyle/>
                    <a:p>
                      <a:endParaRPr kumimoji="1" lang="ja-JP" altLang="en-US" sz="120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出展社名</a:t>
                      </a: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2">
                        <a:lumMod val="90000"/>
                      </a:schemeClr>
                    </a:solidFill>
                  </a:tcPr>
                </a:tc>
                <a:tc gridSpan="2">
                  <a:txBody>
                    <a:bodyPr/>
                    <a:lstStyle/>
                    <a:p>
                      <a:endParaRPr kumimoji="1" lang="ja-JP" altLang="en-US" sz="1200" b="0" dirty="0">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136174573"/>
                  </a:ext>
                </a:extLst>
              </a:tr>
              <a:tr h="147648">
                <a:tc>
                  <a:txBody>
                    <a:bodyPr/>
                    <a:lstStyle/>
                    <a:p>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住所</a:t>
                      </a:r>
                      <a:endParaRPr kumimoji="1" lang="en-US" altLang="ja-JP" sz="120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2">
                        <a:lumMod val="90000"/>
                      </a:schemeClr>
                    </a:solidFill>
                  </a:tcPr>
                </a:tc>
                <a:tc gridSpan="4">
                  <a:txBody>
                    <a:bodyPr/>
                    <a:lstStyle/>
                    <a:p>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a:t>
                      </a:r>
                      <a:r>
                        <a:rPr kumimoji="1" lang="ja-JP" altLang="en-US" sz="1600" b="0" dirty="0">
                          <a:solidFill>
                            <a:schemeClr val="tx1"/>
                          </a:solidFill>
                          <a:latin typeface="A P-OTF UD新ゴ Pr6N DB" panose="020B0600000000000000" pitchFamily="34" charset="-128"/>
                          <a:ea typeface="A P-OTF UD新ゴ Pr6N DB" panose="020B0600000000000000" pitchFamily="34" charset="-128"/>
                        </a:rPr>
                        <a:t>　</a:t>
                      </a:r>
                      <a:endParaRPr kumimoji="1" lang="en-US" altLang="ja-JP" sz="120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4288058440"/>
                  </a:ext>
                </a:extLst>
              </a:tr>
              <a:tr h="0">
                <a:tc>
                  <a:txBody>
                    <a:bodyPr/>
                    <a:lstStyle/>
                    <a:p>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部署</a:t>
                      </a:r>
                      <a:endParaRPr kumimoji="1" lang="en-US" altLang="ja-JP" sz="120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2">
                        <a:lumMod val="90000"/>
                      </a:schemeClr>
                    </a:solidFill>
                  </a:tcPr>
                </a:tc>
                <a:tc gridSpan="2">
                  <a:txBody>
                    <a:bodyPr/>
                    <a:lstStyle/>
                    <a:p>
                      <a:endParaRPr kumimoji="1" lang="ja-JP" altLang="en-US" sz="160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a:txBody>
                    <a:bodyPr/>
                    <a:lstStyle/>
                    <a:p>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電話番号</a:t>
                      </a:r>
                      <a:r>
                        <a:rPr kumimoji="1" lang="en-US" altLang="ja-JP" sz="1200" b="0" dirty="0">
                          <a:solidFill>
                            <a:schemeClr val="tx1"/>
                          </a:solidFill>
                          <a:latin typeface="A P-OTF UD新ゴ Pr6N DB" panose="020B0600000000000000" pitchFamily="34" charset="-128"/>
                          <a:ea typeface="A P-OTF UD新ゴ Pr6N DB" panose="020B0600000000000000" pitchFamily="34" charset="-128"/>
                        </a:rPr>
                        <a:t>(FAX)</a:t>
                      </a:r>
                      <a:endParaRPr kumimoji="1" lang="ja-JP" altLang="en-US" sz="95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2">
                        <a:lumMod val="90000"/>
                      </a:schemeClr>
                    </a:solidFill>
                  </a:tcPr>
                </a:tc>
                <a:tc>
                  <a:txBody>
                    <a:bodyPr/>
                    <a:lstStyle/>
                    <a:p>
                      <a:endParaRPr kumimoji="1" lang="ja-JP" altLang="en-US" sz="120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178974121"/>
                  </a:ext>
                </a:extLst>
              </a:tr>
              <a:tr h="0">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担当者名</a:t>
                      </a: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2">
                        <a:lumMod val="90000"/>
                      </a:schemeClr>
                    </a:solidFill>
                  </a:tcPr>
                </a:tc>
                <a:tc gridSpan="2">
                  <a:txBody>
                    <a:bodyPr/>
                    <a:lstStyle/>
                    <a:p>
                      <a:endParaRPr kumimoji="1" lang="ja-JP" altLang="en-US" sz="160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a:txBody>
                    <a:bodyPr/>
                    <a:lstStyle/>
                    <a:p>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メールアドレス</a:t>
                      </a:r>
                      <a:endParaRPr kumimoji="1" lang="ja-JP" altLang="en-US" sz="100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2">
                        <a:lumMod val="90000"/>
                      </a:schemeClr>
                    </a:solidFill>
                  </a:tcPr>
                </a:tc>
                <a:tc>
                  <a:txBody>
                    <a:bodyPr/>
                    <a:lstStyle/>
                    <a:p>
                      <a:endParaRPr kumimoji="1" lang="ja-JP" altLang="en-US" sz="120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473567764"/>
                  </a:ext>
                </a:extLst>
              </a:tr>
            </a:tbl>
          </a:graphicData>
        </a:graphic>
      </p:graphicFrame>
      <p:sp>
        <p:nvSpPr>
          <p:cNvPr id="10" name="テキスト ボックス 9">
            <a:extLst>
              <a:ext uri="{FF2B5EF4-FFF2-40B4-BE49-F238E27FC236}">
                <a16:creationId xmlns:a16="http://schemas.microsoft.com/office/drawing/2014/main" id="{CA19AF11-2A97-D52F-D9F0-079FD389B70C}"/>
              </a:ext>
            </a:extLst>
          </p:cNvPr>
          <p:cNvSpPr txBox="1"/>
          <p:nvPr/>
        </p:nvSpPr>
        <p:spPr>
          <a:xfrm>
            <a:off x="101599" y="867672"/>
            <a:ext cx="1441420" cy="215444"/>
          </a:xfrm>
          <a:prstGeom prst="rect">
            <a:avLst/>
          </a:prstGeom>
          <a:noFill/>
        </p:spPr>
        <p:txBody>
          <a:bodyPr wrap="none" tIns="0" bIns="0" rtlCol="0">
            <a:spAutoFit/>
          </a:bodyPr>
          <a:lstStyle/>
          <a:p>
            <a:r>
              <a:rPr kumimoji="1" lang="ja-JP" altLang="en-US" sz="1400" b="1" dirty="0">
                <a:latin typeface="A P-OTF UD新ゴ Pr6N M" panose="020B0500000000000000" pitchFamily="34" charset="-128"/>
                <a:ea typeface="A P-OTF UD新ゴ Pr6N M" panose="020B0500000000000000" pitchFamily="34" charset="-128"/>
              </a:rPr>
              <a:t>１　出展社情報</a:t>
            </a:r>
          </a:p>
        </p:txBody>
      </p:sp>
      <p:sp>
        <p:nvSpPr>
          <p:cNvPr id="15" name="テキスト ボックス 14">
            <a:extLst>
              <a:ext uri="{FF2B5EF4-FFF2-40B4-BE49-F238E27FC236}">
                <a16:creationId xmlns:a16="http://schemas.microsoft.com/office/drawing/2014/main" id="{2B72DF9C-83B9-7552-54C0-8EA96132877F}"/>
              </a:ext>
            </a:extLst>
          </p:cNvPr>
          <p:cNvSpPr txBox="1"/>
          <p:nvPr/>
        </p:nvSpPr>
        <p:spPr>
          <a:xfrm>
            <a:off x="101599" y="2608972"/>
            <a:ext cx="2159566" cy="215444"/>
          </a:xfrm>
          <a:prstGeom prst="rect">
            <a:avLst/>
          </a:prstGeom>
          <a:noFill/>
        </p:spPr>
        <p:txBody>
          <a:bodyPr wrap="none" tIns="0" bIns="0" rtlCol="0">
            <a:spAutoFit/>
          </a:bodyPr>
          <a:lstStyle/>
          <a:p>
            <a:r>
              <a:rPr kumimoji="1" lang="ja-JP" altLang="en-US" sz="1400" b="1" dirty="0">
                <a:latin typeface="A P-OTF UD新ゴ Pr6N M" panose="020B0500000000000000" pitchFamily="34" charset="-128"/>
                <a:ea typeface="A P-OTF UD新ゴ Pr6N M" panose="020B0500000000000000" pitchFamily="34" charset="-128"/>
              </a:rPr>
              <a:t>２　請求先が異なる場合</a:t>
            </a:r>
          </a:p>
        </p:txBody>
      </p:sp>
    </p:spTree>
    <p:extLst>
      <p:ext uri="{BB962C8B-B14F-4D97-AF65-F5344CB8AC3E}">
        <p14:creationId xmlns:p14="http://schemas.microsoft.com/office/powerpoint/2010/main" val="23231064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F684155A-21A8-48B0-86AB-78186FB78BF2}"/>
              </a:ext>
            </a:extLst>
          </p:cNvPr>
          <p:cNvSpPr txBox="1"/>
          <p:nvPr/>
        </p:nvSpPr>
        <p:spPr>
          <a:xfrm>
            <a:off x="188260" y="109816"/>
            <a:ext cx="1646605" cy="369332"/>
          </a:xfrm>
          <a:prstGeom prst="rect">
            <a:avLst/>
          </a:prstGeom>
          <a:noFill/>
        </p:spPr>
        <p:txBody>
          <a:bodyPr wrap="none" rtlCol="0">
            <a:spAutoFit/>
          </a:bodyPr>
          <a:lstStyle/>
          <a:p>
            <a:r>
              <a:rPr kumimoji="1" lang="ja-JP" altLang="en-US" dirty="0">
                <a:latin typeface="A-OTF UD新ゴ Pro M" panose="020B0500000000000000" pitchFamily="34" charset="-128"/>
                <a:ea typeface="A-OTF UD新ゴ Pro M" panose="020B0500000000000000" pitchFamily="34" charset="-128"/>
              </a:rPr>
              <a:t>出展申込書 ➁</a:t>
            </a:r>
          </a:p>
        </p:txBody>
      </p:sp>
      <p:sp>
        <p:nvSpPr>
          <p:cNvPr id="2" name="スライド番号プレースホルダー 1">
            <a:extLst>
              <a:ext uri="{FF2B5EF4-FFF2-40B4-BE49-F238E27FC236}">
                <a16:creationId xmlns:a16="http://schemas.microsoft.com/office/drawing/2014/main" id="{F7B1FDF7-C12A-4138-A80D-1E7068C67532}"/>
              </a:ext>
            </a:extLst>
          </p:cNvPr>
          <p:cNvSpPr>
            <a:spLocks noGrp="1"/>
          </p:cNvSpPr>
          <p:nvPr>
            <p:ph type="sldNum" sz="quarter" idx="12"/>
          </p:nvPr>
        </p:nvSpPr>
        <p:spPr>
          <a:xfrm>
            <a:off x="6439239" y="196028"/>
            <a:ext cx="354584" cy="276999"/>
          </a:xfrm>
        </p:spPr>
        <p:txBody>
          <a:bodyPr/>
          <a:lstStyle/>
          <a:p>
            <a:fld id="{663423E7-E2F5-4AEC-B6B5-2F805007FDB7}" type="slidenum">
              <a:rPr kumimoji="1" lang="ja-JP" altLang="en-US" sz="1200" smtClean="0">
                <a:solidFill>
                  <a:schemeClr val="tx1"/>
                </a:solidFill>
              </a:rPr>
              <a:t>3</a:t>
            </a:fld>
            <a:r>
              <a:rPr kumimoji="1" lang="en-US" altLang="ja-JP" sz="1200" dirty="0">
                <a:solidFill>
                  <a:schemeClr val="tx1"/>
                </a:solidFill>
              </a:rPr>
              <a:t>5</a:t>
            </a:r>
            <a:endParaRPr kumimoji="1" lang="ja-JP" altLang="en-US" sz="1200" dirty="0">
              <a:solidFill>
                <a:schemeClr val="tx1"/>
              </a:solidFill>
            </a:endParaRPr>
          </a:p>
        </p:txBody>
      </p:sp>
      <p:sp>
        <p:nvSpPr>
          <p:cNvPr id="7" name="Rectangle 1">
            <a:extLst>
              <a:ext uri="{FF2B5EF4-FFF2-40B4-BE49-F238E27FC236}">
                <a16:creationId xmlns:a16="http://schemas.microsoft.com/office/drawing/2014/main" id="{F612BB7E-B0CE-4689-94D8-B123B085AED6}"/>
              </a:ext>
            </a:extLst>
          </p:cNvPr>
          <p:cNvSpPr>
            <a:spLocks noChangeArrowheads="1"/>
          </p:cNvSpPr>
          <p:nvPr/>
        </p:nvSpPr>
        <p:spPr bwMode="auto">
          <a:xfrm>
            <a:off x="74021" y="820104"/>
            <a:ext cx="2698175"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lvl="0" defTabSz="914400"/>
            <a:r>
              <a:rPr lang="ja-JP" altLang="en-US" sz="1400" b="1" dirty="0">
                <a:solidFill>
                  <a:srgbClr val="000000"/>
                </a:solidFill>
                <a:latin typeface="A-OTF UD新ゴ Pro M" panose="020B0500000000000000" pitchFamily="34" charset="-128"/>
                <a:ea typeface="A-OTF UD新ゴ Pro M" panose="020B0500000000000000" pitchFamily="34" charset="-128"/>
                <a:cs typeface="ＭＳ 明朝" panose="02020609040205080304" pitchFamily="17" charset="-128"/>
              </a:rPr>
              <a:t>４ー１　展示・実演のイメージ</a:t>
            </a:r>
          </a:p>
        </p:txBody>
      </p:sp>
      <p:graphicFrame>
        <p:nvGraphicFramePr>
          <p:cNvPr id="9" name="表 9">
            <a:extLst>
              <a:ext uri="{FF2B5EF4-FFF2-40B4-BE49-F238E27FC236}">
                <a16:creationId xmlns:a16="http://schemas.microsoft.com/office/drawing/2014/main" id="{7B929106-6011-4963-B1DE-6F5DB2B5728D}"/>
              </a:ext>
            </a:extLst>
          </p:cNvPr>
          <p:cNvGraphicFramePr>
            <a:graphicFrameLocks noGrp="1"/>
          </p:cNvGraphicFramePr>
          <p:nvPr>
            <p:extLst>
              <p:ext uri="{D42A27DB-BD31-4B8C-83A1-F6EECF244321}">
                <p14:modId xmlns:p14="http://schemas.microsoft.com/office/powerpoint/2010/main" val="3484573183"/>
              </p:ext>
            </p:extLst>
          </p:nvPr>
        </p:nvGraphicFramePr>
        <p:xfrm>
          <a:off x="317164" y="1151098"/>
          <a:ext cx="6378911" cy="4023360"/>
        </p:xfrm>
        <a:graphic>
          <a:graphicData uri="http://schemas.openxmlformats.org/drawingml/2006/table">
            <a:tbl>
              <a:tblPr firstRow="1" bandRow="1">
                <a:tableStyleId>{5C22544A-7EE6-4342-B048-85BDC9FD1C3A}</a:tableStyleId>
              </a:tblPr>
              <a:tblGrid>
                <a:gridCol w="3511886">
                  <a:extLst>
                    <a:ext uri="{9D8B030D-6E8A-4147-A177-3AD203B41FA5}">
                      <a16:colId xmlns:a16="http://schemas.microsoft.com/office/drawing/2014/main" val="2328965506"/>
                    </a:ext>
                  </a:extLst>
                </a:gridCol>
                <a:gridCol w="742950">
                  <a:extLst>
                    <a:ext uri="{9D8B030D-6E8A-4147-A177-3AD203B41FA5}">
                      <a16:colId xmlns:a16="http://schemas.microsoft.com/office/drawing/2014/main" val="947129769"/>
                    </a:ext>
                  </a:extLst>
                </a:gridCol>
                <a:gridCol w="676275">
                  <a:extLst>
                    <a:ext uri="{9D8B030D-6E8A-4147-A177-3AD203B41FA5}">
                      <a16:colId xmlns:a16="http://schemas.microsoft.com/office/drawing/2014/main" val="2204352244"/>
                    </a:ext>
                  </a:extLst>
                </a:gridCol>
                <a:gridCol w="704850">
                  <a:extLst>
                    <a:ext uri="{9D8B030D-6E8A-4147-A177-3AD203B41FA5}">
                      <a16:colId xmlns:a16="http://schemas.microsoft.com/office/drawing/2014/main" val="4113868667"/>
                    </a:ext>
                  </a:extLst>
                </a:gridCol>
                <a:gridCol w="742950">
                  <a:extLst>
                    <a:ext uri="{9D8B030D-6E8A-4147-A177-3AD203B41FA5}">
                      <a16:colId xmlns:a16="http://schemas.microsoft.com/office/drawing/2014/main" val="3063427322"/>
                    </a:ext>
                  </a:extLst>
                </a:gridCol>
              </a:tblGrid>
              <a:tr h="268584">
                <a:tc rowSpan="3">
                  <a:txBody>
                    <a:bodyPr/>
                    <a:lstStyle/>
                    <a:p>
                      <a:pPr algn="ctr"/>
                      <a:r>
                        <a:rPr kumimoji="1" lang="ja-JP" altLang="en-US" sz="1200" b="0" dirty="0">
                          <a:solidFill>
                            <a:schemeClr val="tx1"/>
                          </a:solidFill>
                          <a:latin typeface="A-OTF UD新ゴ Pro M" panose="020B0500000000000000" pitchFamily="34" charset="-128"/>
                          <a:ea typeface="A-OTF UD新ゴ Pro M" panose="020B0500000000000000" pitchFamily="34" charset="-128"/>
                        </a:rPr>
                        <a:t>展示・実演イメージ</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gridSpan="4">
                  <a:txBody>
                    <a:bodyPr/>
                    <a:lstStyle/>
                    <a:p>
                      <a:pPr algn="ctr"/>
                      <a:r>
                        <a:rPr kumimoji="1" lang="ja-JP" altLang="en-US" sz="1200" b="0" dirty="0">
                          <a:solidFill>
                            <a:schemeClr val="tx1"/>
                          </a:solidFill>
                          <a:latin typeface="A-OTF UD新ゴ Pro M" panose="020B0500000000000000" pitchFamily="34" charset="-128"/>
                          <a:ea typeface="A-OTF UD新ゴ Pro M" panose="020B0500000000000000" pitchFamily="34" charset="-128"/>
                        </a:rPr>
                        <a:t>該当する項目に〇</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hMerge="1">
                  <a:txBody>
                    <a:bodyPr/>
                    <a:lstStyle/>
                    <a:p>
                      <a:pPr algn="ctr"/>
                      <a:endParaRPr kumimoji="1" lang="ja-JP" altLang="en-US" sz="1200" dirty="0">
                        <a:solidFill>
                          <a:schemeClr val="bg1"/>
                        </a:solidFill>
                        <a:latin typeface="A-OTF UD新ゴ Pro M" panose="020B0500000000000000" pitchFamily="34" charset="-128"/>
                        <a:ea typeface="A-OTF UD新ゴ Pro M" panose="020B0500000000000000" pitchFamily="34" charset="-128"/>
                      </a:endParaRPr>
                    </a:p>
                  </a:txBody>
                  <a:tcPr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tx1">
                        <a:lumMod val="75000"/>
                        <a:lumOff val="25000"/>
                      </a:schemeClr>
                    </a:solidFill>
                  </a:tcPr>
                </a:tc>
                <a:tc hMerge="1">
                  <a:txBody>
                    <a:bodyPr/>
                    <a:lstStyle/>
                    <a:p>
                      <a:pPr algn="ctr"/>
                      <a:endParaRPr kumimoji="1" lang="ja-JP" altLang="en-US" sz="1200" dirty="0">
                        <a:solidFill>
                          <a:schemeClr val="bg1"/>
                        </a:solidFill>
                        <a:latin typeface="A-OTF UD新ゴ Pro M" panose="020B0500000000000000" pitchFamily="34" charset="-128"/>
                        <a:ea typeface="A-OTF UD新ゴ Pro M" panose="020B0500000000000000" pitchFamily="34" charset="-128"/>
                      </a:endParaRPr>
                    </a:p>
                  </a:txBody>
                  <a:tcPr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tx1">
                        <a:lumMod val="75000"/>
                        <a:lumOff val="25000"/>
                      </a:schemeClr>
                    </a:solidFill>
                  </a:tcPr>
                </a:tc>
                <a:tc hMerge="1">
                  <a:txBody>
                    <a:bodyPr/>
                    <a:lstStyle/>
                    <a:p>
                      <a:pPr algn="ctr"/>
                      <a:endParaRPr kumimoji="1" lang="ja-JP" altLang="en-US" sz="1200" dirty="0">
                        <a:solidFill>
                          <a:schemeClr val="bg1"/>
                        </a:solidFill>
                        <a:latin typeface="A-OTF UD新ゴ Pro M" panose="020B0500000000000000" pitchFamily="34" charset="-128"/>
                        <a:ea typeface="A-OTF UD新ゴ Pro M" panose="020B0500000000000000" pitchFamily="34" charset="-128"/>
                      </a:endParaRPr>
                    </a:p>
                  </a:txBody>
                  <a:tcPr anchor="ctr">
                    <a:lnL w="12700" cap="flat" cmpd="sng" algn="ctr">
                      <a:solidFill>
                        <a:schemeClr val="tx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tx1">
                        <a:lumMod val="75000"/>
                        <a:lumOff val="25000"/>
                      </a:schemeClr>
                    </a:solidFill>
                  </a:tcPr>
                </a:tc>
                <a:extLst>
                  <a:ext uri="{0D108BD9-81ED-4DB2-BD59-A6C34878D82A}">
                    <a16:rowId xmlns:a16="http://schemas.microsoft.com/office/drawing/2014/main" val="4287362864"/>
                  </a:ext>
                </a:extLst>
              </a:tr>
              <a:tr h="268584">
                <a:tc vMerge="1">
                  <a:txBody>
                    <a:bodyPr/>
                    <a:lstStyle/>
                    <a:p>
                      <a:endParaRPr kumimoji="1" lang="ja-JP" altLang="en-US"/>
                    </a:p>
                  </a:txBody>
                  <a:tcPr/>
                </a:tc>
                <a:tc rowSpan="2">
                  <a:txBody>
                    <a:bodyPr/>
                    <a:lstStyle/>
                    <a:p>
                      <a:pPr algn="ctr"/>
                      <a:r>
                        <a:rPr kumimoji="1" lang="ja-JP" altLang="en-US" sz="1200" b="0" dirty="0">
                          <a:solidFill>
                            <a:schemeClr val="tx1"/>
                          </a:solidFill>
                          <a:latin typeface="A-OTF UD新ゴ Pro M" panose="020B0500000000000000" pitchFamily="34" charset="-128"/>
                          <a:ea typeface="A-OTF UD新ゴ Pro M" panose="020B0500000000000000" pitchFamily="34" charset="-128"/>
                        </a:rPr>
                        <a:t>展示</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gridSpan="3">
                  <a:txBody>
                    <a:bodyPr/>
                    <a:lstStyle/>
                    <a:p>
                      <a:pPr algn="ctr"/>
                      <a:r>
                        <a:rPr kumimoji="1" lang="ja-JP" altLang="en-US" sz="1200" b="0" dirty="0">
                          <a:solidFill>
                            <a:schemeClr val="tx1"/>
                          </a:solidFill>
                          <a:latin typeface="A-OTF UD新ゴ Pro M" panose="020B0500000000000000" pitchFamily="34" charset="-128"/>
                          <a:ea typeface="A-OTF UD新ゴ Pro M" panose="020B0500000000000000" pitchFamily="34" charset="-128"/>
                        </a:rPr>
                        <a:t>実演</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hMerge="1">
                  <a:txBody>
                    <a:bodyPr/>
                    <a:lstStyle/>
                    <a:p>
                      <a:pPr algn="ctr"/>
                      <a:endParaRPr kumimoji="1" lang="ja-JP" altLang="en-US" sz="1200" dirty="0">
                        <a:solidFill>
                          <a:schemeClr val="bg1"/>
                        </a:solidFill>
                        <a:latin typeface="A-OTF UD新ゴ Pro M" panose="020B0500000000000000" pitchFamily="34" charset="-128"/>
                        <a:ea typeface="A-OTF UD新ゴ Pro M" panose="020B0500000000000000" pitchFamily="34" charset="-128"/>
                      </a:endParaRPr>
                    </a:p>
                  </a:txBody>
                  <a:tcPr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tx1">
                        <a:lumMod val="75000"/>
                        <a:lumOff val="25000"/>
                      </a:schemeClr>
                    </a:solidFill>
                  </a:tcPr>
                </a:tc>
                <a:tc hMerge="1">
                  <a:txBody>
                    <a:bodyPr/>
                    <a:lstStyle/>
                    <a:p>
                      <a:pPr algn="ctr"/>
                      <a:endParaRPr kumimoji="1" lang="ja-JP" altLang="en-US" sz="1200" dirty="0">
                        <a:solidFill>
                          <a:schemeClr val="bg1"/>
                        </a:solidFill>
                        <a:latin typeface="A-OTF UD新ゴ Pro M" panose="020B0500000000000000" pitchFamily="34" charset="-128"/>
                        <a:ea typeface="A-OTF UD新ゴ Pro M" panose="020B0500000000000000" pitchFamily="34" charset="-128"/>
                      </a:endParaRPr>
                    </a:p>
                  </a:txBody>
                  <a:tcPr anchor="ctr">
                    <a:lnL w="12700" cap="flat" cmpd="sng" algn="ctr">
                      <a:solidFill>
                        <a:schemeClr val="tx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tx1">
                        <a:lumMod val="75000"/>
                        <a:lumOff val="25000"/>
                      </a:schemeClr>
                    </a:solidFill>
                  </a:tcPr>
                </a:tc>
                <a:extLst>
                  <a:ext uri="{0D108BD9-81ED-4DB2-BD59-A6C34878D82A}">
                    <a16:rowId xmlns:a16="http://schemas.microsoft.com/office/drawing/2014/main" val="857932482"/>
                  </a:ext>
                </a:extLst>
              </a:tr>
              <a:tr h="268584">
                <a:tc vMerge="1">
                  <a:txBody>
                    <a:bodyPr/>
                    <a:lstStyle/>
                    <a:p>
                      <a:endParaRPr kumimoji="1" lang="ja-JP" altLang="en-US"/>
                    </a:p>
                  </a:txBody>
                  <a:tcPr/>
                </a:tc>
                <a:tc vMerge="1">
                  <a:txBody>
                    <a:bodyPr/>
                    <a:lstStyle/>
                    <a:p>
                      <a:pPr algn="ctr"/>
                      <a:endParaRPr kumimoji="1" lang="ja-JP" altLang="en-US" sz="1200" dirty="0">
                        <a:solidFill>
                          <a:schemeClr val="tx1"/>
                        </a:solidFill>
                        <a:latin typeface="A-OTF UD新ゴ Pro M" panose="020B0500000000000000" pitchFamily="34" charset="-128"/>
                        <a:ea typeface="A-OTF UD新ゴ Pro M" panose="020B0500000000000000" pitchFamily="34"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a:txBody>
                    <a:bodyPr/>
                    <a:lstStyle/>
                    <a:p>
                      <a:pPr algn="ctr"/>
                      <a:r>
                        <a:rPr kumimoji="1" lang="ja-JP" altLang="en-US" sz="1200" dirty="0">
                          <a:solidFill>
                            <a:schemeClr val="tx1"/>
                          </a:solidFill>
                          <a:latin typeface="A-OTF UD新ゴ Pro M" panose="020B0500000000000000" pitchFamily="34" charset="-128"/>
                          <a:ea typeface="A-OTF UD新ゴ Pro M" panose="020B0500000000000000" pitchFamily="34" charset="-128"/>
                        </a:rPr>
                        <a:t>生産</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a:txBody>
                    <a:bodyPr/>
                    <a:lstStyle/>
                    <a:p>
                      <a:pPr algn="ctr"/>
                      <a:r>
                        <a:rPr kumimoji="1" lang="ja-JP" altLang="en-US" sz="1200" dirty="0">
                          <a:solidFill>
                            <a:schemeClr val="tx1"/>
                          </a:solidFill>
                          <a:latin typeface="A-OTF UD新ゴ Pro M" panose="020B0500000000000000" pitchFamily="34" charset="-128"/>
                          <a:ea typeface="A-OTF UD新ゴ Pro M" panose="020B0500000000000000" pitchFamily="34" charset="-128"/>
                        </a:rPr>
                        <a:t>造林</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a:txBody>
                    <a:bodyPr/>
                    <a:lstStyle/>
                    <a:p>
                      <a:pPr algn="ctr"/>
                      <a:r>
                        <a:rPr kumimoji="1" lang="ja-JP" altLang="en-US" sz="1200" dirty="0">
                          <a:solidFill>
                            <a:schemeClr val="tx1"/>
                          </a:solidFill>
                          <a:latin typeface="A-OTF UD新ゴ Pro M" panose="020B0500000000000000" pitchFamily="34" charset="-128"/>
                          <a:ea typeface="A-OTF UD新ゴ Pro M" panose="020B0500000000000000" pitchFamily="34" charset="-128"/>
                        </a:rPr>
                        <a:t>その他</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extLst>
                  <a:ext uri="{0D108BD9-81ED-4DB2-BD59-A6C34878D82A}">
                    <a16:rowId xmlns:a16="http://schemas.microsoft.com/office/drawing/2014/main" val="4188802353"/>
                  </a:ext>
                </a:extLst>
              </a:tr>
              <a:tr h="268584">
                <a:tc>
                  <a:txBody>
                    <a:bodyPr/>
                    <a:lstStyle/>
                    <a:p>
                      <a:pPr marL="0" marR="0" lvl="0" indent="0" algn="l" defTabSz="914400" rtl="0" eaLnBrk="0" fontAlgn="ctr" latinLnBrk="0" hangingPunct="0">
                        <a:lnSpc>
                          <a:spcPct val="100000"/>
                        </a:lnSpc>
                        <a:spcBef>
                          <a:spcPct val="0"/>
                        </a:spcBef>
                        <a:spcAft>
                          <a:spcPct val="0"/>
                        </a:spcAft>
                        <a:buClrTx/>
                        <a:buSzTx/>
                        <a:buFontTx/>
                        <a:buNone/>
                        <a:tabLst/>
                      </a:pPr>
                      <a:r>
                        <a:rPr kumimoji="0" lang="ja-JP" altLang="en-US" sz="1200" b="0" i="0" u="none" strike="noStrike" cap="none" normalizeH="0" baseline="0" dirty="0">
                          <a:ln>
                            <a:noFill/>
                          </a:ln>
                          <a:solidFill>
                            <a:srgbClr val="000000"/>
                          </a:solidFill>
                          <a:effectLst/>
                          <a:latin typeface="A-OTF UD新ゴ Pro M" panose="020B0500000000000000" pitchFamily="34" charset="-128"/>
                          <a:ea typeface="A-OTF UD新ゴ Pro M" panose="020B0500000000000000" pitchFamily="34" charset="-128"/>
                          <a:cs typeface="ＭＳ 明朝" panose="02020609040205080304" pitchFamily="17" charset="-128"/>
                        </a:rPr>
                        <a:t>① 大型の高性能林業機械等</a:t>
                      </a:r>
                      <a:endParaRPr kumimoji="0" lang="en-US" altLang="ja-JP" sz="1200" b="0" i="0" u="none" strike="noStrike" cap="none" normalizeH="0" baseline="0" dirty="0">
                        <a:ln>
                          <a:noFill/>
                        </a:ln>
                        <a:solidFill>
                          <a:srgbClr val="000000"/>
                        </a:solidFill>
                        <a:effectLst/>
                        <a:latin typeface="A-OTF UD新ゴ Pro M" panose="020B0500000000000000" pitchFamily="34" charset="-128"/>
                        <a:ea typeface="A-OTF UD新ゴ Pro M" panose="020B0500000000000000" pitchFamily="34" charset="-128"/>
                        <a:cs typeface="ＭＳ 明朝" panose="02020609040205080304" pitchFamily="17"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0" fontAlgn="ctr" latinLnBrk="0" hangingPunct="0">
                        <a:lnSpc>
                          <a:spcPct val="100000"/>
                        </a:lnSpc>
                        <a:spcBef>
                          <a:spcPct val="0"/>
                        </a:spcBef>
                        <a:spcAft>
                          <a:spcPct val="0"/>
                        </a:spcAft>
                        <a:buClrTx/>
                        <a:buSzTx/>
                        <a:buFontTx/>
                        <a:buNone/>
                        <a:tabLst/>
                        <a:defRPr/>
                      </a:pPr>
                      <a:endParaRPr kumimoji="0" lang="ja-JP" altLang="en-US" sz="1200" b="0" i="0" u="none" strike="noStrike" cap="none" normalizeH="0" baseline="0" dirty="0">
                        <a:ln>
                          <a:noFill/>
                        </a:ln>
                        <a:solidFill>
                          <a:schemeClr val="tx1"/>
                        </a:solidFill>
                        <a:effectLst/>
                        <a:latin typeface="A-OTF UD新ゴ Pro M" panose="020B0500000000000000" pitchFamily="34" charset="-128"/>
                        <a:ea typeface="A-OTF UD新ゴ Pro M" panose="020B0500000000000000" pitchFamily="34"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0" fontAlgn="ctr" latinLnBrk="0" hangingPunct="0">
                        <a:lnSpc>
                          <a:spcPct val="100000"/>
                        </a:lnSpc>
                        <a:spcBef>
                          <a:spcPct val="0"/>
                        </a:spcBef>
                        <a:spcAft>
                          <a:spcPct val="0"/>
                        </a:spcAft>
                        <a:buClrTx/>
                        <a:buSzTx/>
                        <a:buFontTx/>
                        <a:buNone/>
                        <a:tabLst/>
                        <a:defRPr/>
                      </a:pPr>
                      <a:endParaRPr kumimoji="0" lang="ja-JP" altLang="en-US" sz="1200" b="0" i="0" u="none" strike="noStrike" cap="none" normalizeH="0" baseline="0" dirty="0">
                        <a:ln>
                          <a:noFill/>
                        </a:ln>
                        <a:solidFill>
                          <a:schemeClr val="tx1"/>
                        </a:solidFill>
                        <a:effectLst/>
                        <a:latin typeface="A-OTF UD新ゴ Pro M" panose="020B0500000000000000" pitchFamily="34" charset="-128"/>
                        <a:ea typeface="A-OTF UD新ゴ Pro M" panose="020B0500000000000000" pitchFamily="34"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0" fontAlgn="ctr" latinLnBrk="0" hangingPunct="0">
                        <a:lnSpc>
                          <a:spcPct val="100000"/>
                        </a:lnSpc>
                        <a:spcBef>
                          <a:spcPct val="0"/>
                        </a:spcBef>
                        <a:spcAft>
                          <a:spcPct val="0"/>
                        </a:spcAft>
                        <a:buClrTx/>
                        <a:buSzTx/>
                        <a:buFontTx/>
                        <a:buNone/>
                        <a:tabLst/>
                        <a:defRPr/>
                      </a:pPr>
                      <a:endParaRPr kumimoji="0" lang="ja-JP" altLang="en-US" sz="1200" b="0" i="0" u="none" strike="noStrike" cap="none" normalizeH="0" baseline="0" dirty="0">
                        <a:ln>
                          <a:noFill/>
                        </a:ln>
                        <a:solidFill>
                          <a:schemeClr val="tx1"/>
                        </a:solidFill>
                        <a:effectLst/>
                        <a:latin typeface="A-OTF UD新ゴ Pro M" panose="020B0500000000000000" pitchFamily="34" charset="-128"/>
                        <a:ea typeface="A-OTF UD新ゴ Pro M" panose="020B0500000000000000" pitchFamily="34"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0" fontAlgn="ctr" latinLnBrk="0" hangingPunct="0">
                        <a:lnSpc>
                          <a:spcPct val="100000"/>
                        </a:lnSpc>
                        <a:spcBef>
                          <a:spcPct val="0"/>
                        </a:spcBef>
                        <a:spcAft>
                          <a:spcPct val="0"/>
                        </a:spcAft>
                        <a:buClrTx/>
                        <a:buSzTx/>
                        <a:buFontTx/>
                        <a:buNone/>
                        <a:tabLst/>
                        <a:defRPr/>
                      </a:pPr>
                      <a:endParaRPr kumimoji="0" lang="ja-JP" altLang="en-US" sz="1200" b="0" i="0" u="none" strike="noStrike" cap="none" normalizeH="0" baseline="0" dirty="0">
                        <a:ln>
                          <a:noFill/>
                        </a:ln>
                        <a:solidFill>
                          <a:schemeClr val="tx1"/>
                        </a:solidFill>
                        <a:effectLst/>
                        <a:latin typeface="A-OTF UD新ゴ Pro M" panose="020B0500000000000000" pitchFamily="34" charset="-128"/>
                        <a:ea typeface="A-OTF UD新ゴ Pro M" panose="020B0500000000000000" pitchFamily="34"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884522566"/>
                  </a:ext>
                </a:extLst>
              </a:tr>
              <a:tr h="268584">
                <a:tc>
                  <a:txBody>
                    <a:bodyPr/>
                    <a:lstStyle/>
                    <a:p>
                      <a:pPr marL="0" marR="0" lvl="0" indent="0" algn="l" defTabSz="914400" rtl="0" eaLnBrk="0" fontAlgn="ctr" latinLnBrk="0" hangingPunct="0">
                        <a:lnSpc>
                          <a:spcPct val="100000"/>
                        </a:lnSpc>
                        <a:spcBef>
                          <a:spcPct val="0"/>
                        </a:spcBef>
                        <a:spcAft>
                          <a:spcPct val="0"/>
                        </a:spcAft>
                        <a:buClrTx/>
                        <a:buSzTx/>
                        <a:buFontTx/>
                        <a:buNone/>
                        <a:tabLst/>
                      </a:pPr>
                      <a:r>
                        <a:rPr kumimoji="0" lang="ja-JP" altLang="en-US" sz="1200" b="0" i="0" u="none" strike="noStrike" cap="none" normalizeH="0" baseline="0" dirty="0">
                          <a:ln>
                            <a:noFill/>
                          </a:ln>
                          <a:solidFill>
                            <a:srgbClr val="000000"/>
                          </a:solidFill>
                          <a:effectLst/>
                          <a:latin typeface="A-OTF UD新ゴ Pro M" panose="020B0500000000000000" pitchFamily="34" charset="-128"/>
                          <a:ea typeface="A-OTF UD新ゴ Pro M" panose="020B0500000000000000" pitchFamily="34" charset="-128"/>
                          <a:cs typeface="ＭＳ 明朝" panose="02020609040205080304" pitchFamily="17" charset="-128"/>
                        </a:rPr>
                        <a:t>➁ 各種アタッチメント等</a:t>
                      </a:r>
                      <a:endParaRPr kumimoji="0" lang="ja-JP" altLang="en-US" sz="1200" b="0" i="0" u="none" strike="noStrike" cap="none" normalizeH="0" baseline="0" dirty="0">
                        <a:ln>
                          <a:noFill/>
                        </a:ln>
                        <a:solidFill>
                          <a:schemeClr val="tx1"/>
                        </a:solidFill>
                        <a:effectLst/>
                        <a:latin typeface="A-OTF UD新ゴ Pro M" panose="020B0500000000000000" pitchFamily="34" charset="-128"/>
                        <a:ea typeface="A-OTF UD新ゴ Pro M" panose="020B0500000000000000" pitchFamily="34"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0" fontAlgn="ctr" latinLnBrk="0" hangingPunct="0">
                        <a:lnSpc>
                          <a:spcPct val="100000"/>
                        </a:lnSpc>
                        <a:spcBef>
                          <a:spcPct val="0"/>
                        </a:spcBef>
                        <a:spcAft>
                          <a:spcPct val="0"/>
                        </a:spcAft>
                        <a:buClrTx/>
                        <a:buSzTx/>
                        <a:buFontTx/>
                        <a:buNone/>
                        <a:tabLst/>
                      </a:pPr>
                      <a:endParaRPr kumimoji="0" lang="ja-JP" altLang="en-US" sz="1200" b="0" i="0" u="none" strike="noStrike" cap="none" normalizeH="0" baseline="0" dirty="0">
                        <a:ln>
                          <a:noFill/>
                        </a:ln>
                        <a:solidFill>
                          <a:schemeClr val="tx1"/>
                        </a:solidFill>
                        <a:effectLst/>
                        <a:latin typeface="A-OTF UD新ゴ Pro M" panose="020B0500000000000000" pitchFamily="34" charset="-128"/>
                        <a:ea typeface="A-OTF UD新ゴ Pro M" panose="020B0500000000000000" pitchFamily="34"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0" fontAlgn="ctr" latinLnBrk="0" hangingPunct="0">
                        <a:lnSpc>
                          <a:spcPct val="100000"/>
                        </a:lnSpc>
                        <a:spcBef>
                          <a:spcPct val="0"/>
                        </a:spcBef>
                        <a:spcAft>
                          <a:spcPct val="0"/>
                        </a:spcAft>
                        <a:buClrTx/>
                        <a:buSzTx/>
                        <a:buFontTx/>
                        <a:buNone/>
                        <a:tabLst/>
                      </a:pPr>
                      <a:endParaRPr kumimoji="0" lang="ja-JP" altLang="en-US" sz="1200" b="0" i="0" u="none" strike="noStrike" cap="none" normalizeH="0" baseline="0" dirty="0">
                        <a:ln>
                          <a:noFill/>
                        </a:ln>
                        <a:solidFill>
                          <a:schemeClr val="tx1"/>
                        </a:solidFill>
                        <a:effectLst/>
                        <a:latin typeface="A-OTF UD新ゴ Pro M" panose="020B0500000000000000" pitchFamily="34" charset="-128"/>
                        <a:ea typeface="A-OTF UD新ゴ Pro M" panose="020B0500000000000000" pitchFamily="34"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0" fontAlgn="ctr" latinLnBrk="0" hangingPunct="0">
                        <a:lnSpc>
                          <a:spcPct val="100000"/>
                        </a:lnSpc>
                        <a:spcBef>
                          <a:spcPct val="0"/>
                        </a:spcBef>
                        <a:spcAft>
                          <a:spcPct val="0"/>
                        </a:spcAft>
                        <a:buClrTx/>
                        <a:buSzTx/>
                        <a:buFontTx/>
                        <a:buNone/>
                        <a:tabLst/>
                      </a:pPr>
                      <a:endParaRPr kumimoji="0" lang="ja-JP" altLang="en-US" sz="1200" b="0" i="0" u="none" strike="noStrike" cap="none" normalizeH="0" baseline="0" dirty="0">
                        <a:ln>
                          <a:noFill/>
                        </a:ln>
                        <a:solidFill>
                          <a:schemeClr val="tx1"/>
                        </a:solidFill>
                        <a:effectLst/>
                        <a:latin typeface="A-OTF UD新ゴ Pro M" panose="020B0500000000000000" pitchFamily="34" charset="-128"/>
                        <a:ea typeface="A-OTF UD新ゴ Pro M" panose="020B0500000000000000" pitchFamily="34"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0" fontAlgn="ctr" latinLnBrk="0" hangingPunct="0">
                        <a:lnSpc>
                          <a:spcPct val="100000"/>
                        </a:lnSpc>
                        <a:spcBef>
                          <a:spcPct val="0"/>
                        </a:spcBef>
                        <a:spcAft>
                          <a:spcPct val="0"/>
                        </a:spcAft>
                        <a:buClrTx/>
                        <a:buSzTx/>
                        <a:buFontTx/>
                        <a:buNone/>
                        <a:tabLst/>
                      </a:pPr>
                      <a:endParaRPr kumimoji="0" lang="ja-JP" altLang="en-US" sz="1200" b="0" i="0" u="none" strike="noStrike" cap="none" normalizeH="0" baseline="0" dirty="0">
                        <a:ln>
                          <a:noFill/>
                        </a:ln>
                        <a:solidFill>
                          <a:schemeClr val="tx1"/>
                        </a:solidFill>
                        <a:effectLst/>
                        <a:latin typeface="A-OTF UD新ゴ Pro M" panose="020B0500000000000000" pitchFamily="34" charset="-128"/>
                        <a:ea typeface="A-OTF UD新ゴ Pro M" panose="020B0500000000000000" pitchFamily="34"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57985442"/>
                  </a:ext>
                </a:extLst>
              </a:tr>
              <a:tr h="268584">
                <a:tc>
                  <a:txBody>
                    <a:bodyPr/>
                    <a:lstStyle/>
                    <a:p>
                      <a:pPr marL="0" marR="0" lvl="0" indent="0" algn="l" defTabSz="914400" rtl="0" eaLnBrk="0" fontAlgn="ctr" latinLnBrk="0" hangingPunct="0">
                        <a:lnSpc>
                          <a:spcPct val="100000"/>
                        </a:lnSpc>
                        <a:spcBef>
                          <a:spcPct val="0"/>
                        </a:spcBef>
                        <a:spcAft>
                          <a:spcPct val="0"/>
                        </a:spcAft>
                        <a:buClrTx/>
                        <a:buSzTx/>
                        <a:buFontTx/>
                        <a:buNone/>
                        <a:tabLst/>
                      </a:pPr>
                      <a:r>
                        <a:rPr kumimoji="0" lang="ja-JP" altLang="en-US" sz="1200" b="0" i="0" u="none" strike="noStrike" cap="none" normalizeH="0" baseline="0" dirty="0">
                          <a:ln>
                            <a:noFill/>
                          </a:ln>
                          <a:solidFill>
                            <a:schemeClr val="tx1"/>
                          </a:solidFill>
                          <a:effectLst/>
                          <a:latin typeface="A-OTF UD新ゴ Pro M" panose="020B0500000000000000" pitchFamily="34" charset="-128"/>
                          <a:ea typeface="A-OTF UD新ゴ Pro M" panose="020B0500000000000000" pitchFamily="34" charset="-128"/>
                        </a:rPr>
                        <a:t>③ チッパー等</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0" fontAlgn="ctr" latinLnBrk="0" hangingPunct="0">
                        <a:lnSpc>
                          <a:spcPct val="100000"/>
                        </a:lnSpc>
                        <a:spcBef>
                          <a:spcPct val="0"/>
                        </a:spcBef>
                        <a:spcAft>
                          <a:spcPct val="0"/>
                        </a:spcAft>
                        <a:buClrTx/>
                        <a:buSzTx/>
                        <a:buFontTx/>
                        <a:buNone/>
                        <a:tabLst/>
                      </a:pPr>
                      <a:endParaRPr kumimoji="0" lang="ja-JP" altLang="en-US" sz="1200" b="0" i="0" u="none" strike="noStrike" cap="none" normalizeH="0" baseline="0" dirty="0">
                        <a:ln>
                          <a:noFill/>
                        </a:ln>
                        <a:solidFill>
                          <a:schemeClr val="tx1"/>
                        </a:solidFill>
                        <a:effectLst/>
                        <a:latin typeface="A-OTF UD新ゴ Pro M" panose="020B0500000000000000" pitchFamily="34" charset="-128"/>
                        <a:ea typeface="A-OTF UD新ゴ Pro M" panose="020B0500000000000000" pitchFamily="34"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0" fontAlgn="ctr" latinLnBrk="0" hangingPunct="0">
                        <a:lnSpc>
                          <a:spcPct val="100000"/>
                        </a:lnSpc>
                        <a:spcBef>
                          <a:spcPct val="0"/>
                        </a:spcBef>
                        <a:spcAft>
                          <a:spcPct val="0"/>
                        </a:spcAft>
                        <a:buClrTx/>
                        <a:buSzTx/>
                        <a:buFontTx/>
                        <a:buNone/>
                        <a:tabLst/>
                      </a:pPr>
                      <a:endParaRPr kumimoji="0" lang="ja-JP" altLang="en-US" sz="1200" b="0" i="0" u="none" strike="noStrike" cap="none" normalizeH="0" baseline="0" dirty="0">
                        <a:ln>
                          <a:noFill/>
                        </a:ln>
                        <a:solidFill>
                          <a:schemeClr val="tx1"/>
                        </a:solidFill>
                        <a:effectLst/>
                        <a:latin typeface="A-OTF UD新ゴ Pro M" panose="020B0500000000000000" pitchFamily="34" charset="-128"/>
                        <a:ea typeface="A-OTF UD新ゴ Pro M" panose="020B0500000000000000" pitchFamily="34"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0" fontAlgn="ctr" latinLnBrk="0" hangingPunct="0">
                        <a:lnSpc>
                          <a:spcPct val="100000"/>
                        </a:lnSpc>
                        <a:spcBef>
                          <a:spcPct val="0"/>
                        </a:spcBef>
                        <a:spcAft>
                          <a:spcPct val="0"/>
                        </a:spcAft>
                        <a:buClrTx/>
                        <a:buSzTx/>
                        <a:buFontTx/>
                        <a:buNone/>
                        <a:tabLst/>
                      </a:pPr>
                      <a:endParaRPr kumimoji="0" lang="ja-JP" altLang="en-US" sz="1200" b="0" i="0" u="none" strike="noStrike" cap="none" normalizeH="0" baseline="0" dirty="0">
                        <a:ln>
                          <a:noFill/>
                        </a:ln>
                        <a:solidFill>
                          <a:schemeClr val="tx1"/>
                        </a:solidFill>
                        <a:effectLst/>
                        <a:latin typeface="A-OTF UD新ゴ Pro M" panose="020B0500000000000000" pitchFamily="34" charset="-128"/>
                        <a:ea typeface="A-OTF UD新ゴ Pro M" panose="020B0500000000000000" pitchFamily="34"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0" fontAlgn="ctr" latinLnBrk="0" hangingPunct="0">
                        <a:lnSpc>
                          <a:spcPct val="100000"/>
                        </a:lnSpc>
                        <a:spcBef>
                          <a:spcPct val="0"/>
                        </a:spcBef>
                        <a:spcAft>
                          <a:spcPct val="0"/>
                        </a:spcAft>
                        <a:buClrTx/>
                        <a:buSzTx/>
                        <a:buFontTx/>
                        <a:buNone/>
                        <a:tabLst/>
                      </a:pPr>
                      <a:endParaRPr kumimoji="0" lang="ja-JP" altLang="en-US" sz="1200" b="0" i="0" u="none" strike="noStrike" cap="none" normalizeH="0" baseline="0" dirty="0">
                        <a:ln>
                          <a:noFill/>
                        </a:ln>
                        <a:solidFill>
                          <a:schemeClr val="tx1"/>
                        </a:solidFill>
                        <a:effectLst/>
                        <a:latin typeface="A-OTF UD新ゴ Pro M" panose="020B0500000000000000" pitchFamily="34" charset="-128"/>
                        <a:ea typeface="A-OTF UD新ゴ Pro M" panose="020B0500000000000000" pitchFamily="34"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825465261"/>
                  </a:ext>
                </a:extLst>
              </a:tr>
              <a:tr h="268584">
                <a:tc>
                  <a:txBody>
                    <a:bodyPr/>
                    <a:lstStyle/>
                    <a:p>
                      <a:pPr marL="0" marR="0" lvl="0" indent="0" algn="l" defTabSz="914400" rtl="0" eaLnBrk="0" fontAlgn="ctr" latinLnBrk="0" hangingPunct="0">
                        <a:lnSpc>
                          <a:spcPct val="100000"/>
                        </a:lnSpc>
                        <a:spcBef>
                          <a:spcPct val="0"/>
                        </a:spcBef>
                        <a:spcAft>
                          <a:spcPct val="0"/>
                        </a:spcAft>
                        <a:buClrTx/>
                        <a:buSzTx/>
                        <a:buFontTx/>
                        <a:buNone/>
                        <a:tabLst/>
                      </a:pPr>
                      <a:r>
                        <a:rPr kumimoji="0" lang="ja-JP" altLang="en-US" sz="1200" b="0" i="0" u="none" strike="noStrike" cap="none" normalizeH="0" baseline="0" dirty="0">
                          <a:ln>
                            <a:noFill/>
                          </a:ln>
                          <a:solidFill>
                            <a:srgbClr val="000000"/>
                          </a:solidFill>
                          <a:effectLst/>
                          <a:latin typeface="A-OTF UD新ゴ Pro M" panose="020B0500000000000000" pitchFamily="34" charset="-128"/>
                          <a:ea typeface="A-OTF UD新ゴ Pro M" panose="020B0500000000000000" pitchFamily="34" charset="-128"/>
                          <a:cs typeface="ＭＳ 明朝" panose="02020609040205080304" pitchFamily="17" charset="-128"/>
                        </a:rPr>
                        <a:t>④ 小型の林業機械、機具・装置</a:t>
                      </a:r>
                      <a:endParaRPr kumimoji="0" lang="ja-JP" altLang="en-US" sz="1200" b="0" i="0" u="none" strike="noStrike" cap="none" normalizeH="0" baseline="0" dirty="0">
                        <a:ln>
                          <a:noFill/>
                        </a:ln>
                        <a:solidFill>
                          <a:schemeClr val="tx1"/>
                        </a:solidFill>
                        <a:effectLst/>
                        <a:latin typeface="A-OTF UD新ゴ Pro M" panose="020B0500000000000000" pitchFamily="34" charset="-128"/>
                        <a:ea typeface="A-OTF UD新ゴ Pro M" panose="020B0500000000000000" pitchFamily="34"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0" fontAlgn="ctr" latinLnBrk="0" hangingPunct="0">
                        <a:lnSpc>
                          <a:spcPct val="100000"/>
                        </a:lnSpc>
                        <a:spcBef>
                          <a:spcPct val="0"/>
                        </a:spcBef>
                        <a:spcAft>
                          <a:spcPct val="0"/>
                        </a:spcAft>
                        <a:buClrTx/>
                        <a:buSzTx/>
                        <a:buFontTx/>
                        <a:buNone/>
                        <a:tabLst/>
                      </a:pPr>
                      <a:endParaRPr kumimoji="0" lang="ja-JP" altLang="en-US" sz="1200" b="0" i="0" u="none" strike="noStrike" cap="none" normalizeH="0" baseline="0" dirty="0">
                        <a:ln>
                          <a:noFill/>
                        </a:ln>
                        <a:solidFill>
                          <a:schemeClr val="tx1"/>
                        </a:solidFill>
                        <a:effectLst/>
                        <a:latin typeface="A-OTF UD新ゴ Pro M" panose="020B0500000000000000" pitchFamily="34" charset="-128"/>
                        <a:ea typeface="A-OTF UD新ゴ Pro M" panose="020B0500000000000000" pitchFamily="34"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0" fontAlgn="ctr" latinLnBrk="0" hangingPunct="0">
                        <a:lnSpc>
                          <a:spcPct val="100000"/>
                        </a:lnSpc>
                        <a:spcBef>
                          <a:spcPct val="0"/>
                        </a:spcBef>
                        <a:spcAft>
                          <a:spcPct val="0"/>
                        </a:spcAft>
                        <a:buClrTx/>
                        <a:buSzTx/>
                        <a:buFontTx/>
                        <a:buNone/>
                        <a:tabLst/>
                      </a:pPr>
                      <a:endParaRPr kumimoji="0" lang="ja-JP" altLang="en-US" sz="1200" b="0" i="0" u="none" strike="noStrike" cap="none" normalizeH="0" baseline="0" dirty="0">
                        <a:ln>
                          <a:noFill/>
                        </a:ln>
                        <a:solidFill>
                          <a:schemeClr val="tx1"/>
                        </a:solidFill>
                        <a:effectLst/>
                        <a:latin typeface="A-OTF UD新ゴ Pro M" panose="020B0500000000000000" pitchFamily="34" charset="-128"/>
                        <a:ea typeface="A-OTF UD新ゴ Pro M" panose="020B0500000000000000" pitchFamily="34"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0" fontAlgn="ctr" latinLnBrk="0" hangingPunct="0">
                        <a:lnSpc>
                          <a:spcPct val="100000"/>
                        </a:lnSpc>
                        <a:spcBef>
                          <a:spcPct val="0"/>
                        </a:spcBef>
                        <a:spcAft>
                          <a:spcPct val="0"/>
                        </a:spcAft>
                        <a:buClrTx/>
                        <a:buSzTx/>
                        <a:buFontTx/>
                        <a:buNone/>
                        <a:tabLst/>
                      </a:pPr>
                      <a:endParaRPr kumimoji="0" lang="ja-JP" altLang="en-US" sz="1200" b="0" i="0" u="none" strike="noStrike" cap="none" normalizeH="0" baseline="0" dirty="0">
                        <a:ln>
                          <a:noFill/>
                        </a:ln>
                        <a:solidFill>
                          <a:schemeClr val="tx1"/>
                        </a:solidFill>
                        <a:effectLst/>
                        <a:latin typeface="A-OTF UD新ゴ Pro M" panose="020B0500000000000000" pitchFamily="34" charset="-128"/>
                        <a:ea typeface="A-OTF UD新ゴ Pro M" panose="020B0500000000000000" pitchFamily="34"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0" fontAlgn="ctr" latinLnBrk="0" hangingPunct="0">
                        <a:lnSpc>
                          <a:spcPct val="100000"/>
                        </a:lnSpc>
                        <a:spcBef>
                          <a:spcPct val="0"/>
                        </a:spcBef>
                        <a:spcAft>
                          <a:spcPct val="0"/>
                        </a:spcAft>
                        <a:buClrTx/>
                        <a:buSzTx/>
                        <a:buFontTx/>
                        <a:buNone/>
                        <a:tabLst/>
                      </a:pPr>
                      <a:endParaRPr kumimoji="0" lang="ja-JP" altLang="en-US" sz="1200" b="0" i="0" u="none" strike="noStrike" cap="none" normalizeH="0" baseline="0" dirty="0">
                        <a:ln>
                          <a:noFill/>
                        </a:ln>
                        <a:solidFill>
                          <a:schemeClr val="tx1"/>
                        </a:solidFill>
                        <a:effectLst/>
                        <a:latin typeface="A-OTF UD新ゴ Pro M" panose="020B0500000000000000" pitchFamily="34" charset="-128"/>
                        <a:ea typeface="A-OTF UD新ゴ Pro M" panose="020B0500000000000000" pitchFamily="34"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273780146"/>
                  </a:ext>
                </a:extLst>
              </a:tr>
              <a:tr h="268584">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ja-JP" altLang="en-US" sz="1200" b="0" i="0" u="none" strike="noStrike" cap="none" normalizeH="0" baseline="0" dirty="0">
                          <a:ln>
                            <a:noFill/>
                          </a:ln>
                          <a:solidFill>
                            <a:schemeClr val="tx1"/>
                          </a:solidFill>
                          <a:effectLst/>
                          <a:latin typeface="A-OTF UD新ゴ Pro M" panose="020B0500000000000000" pitchFamily="34" charset="-128"/>
                          <a:ea typeface="A-OTF UD新ゴ Pro M" panose="020B0500000000000000" pitchFamily="34" charset="-128"/>
                        </a:rPr>
                        <a:t>⑤木材運搬車両</a:t>
                      </a:r>
                      <a:endParaRPr kumimoji="0" lang="en-US" altLang="ja-JP" sz="1200" b="0" i="0" u="none" strike="noStrike" cap="none" normalizeH="0" baseline="0" dirty="0">
                        <a:ln>
                          <a:noFill/>
                        </a:ln>
                        <a:solidFill>
                          <a:schemeClr val="tx1"/>
                        </a:solidFill>
                        <a:effectLst/>
                        <a:latin typeface="A-OTF UD新ゴ Pro M" panose="020B0500000000000000" pitchFamily="34" charset="-128"/>
                        <a:ea typeface="A-OTF UD新ゴ Pro M" panose="020B0500000000000000" pitchFamily="34"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endParaRPr kumimoji="0" lang="ja-JP" altLang="en-US" sz="1200" b="0" i="0" u="none" strike="noStrike" cap="none" normalizeH="0" baseline="0" dirty="0">
                        <a:ln>
                          <a:noFill/>
                        </a:ln>
                        <a:solidFill>
                          <a:schemeClr val="tx1"/>
                        </a:solidFill>
                        <a:effectLst/>
                        <a:latin typeface="A-OTF UD新ゴ Pro M" panose="020B0500000000000000" pitchFamily="34" charset="-128"/>
                        <a:ea typeface="A-OTF UD新ゴ Pro M" panose="020B0500000000000000" pitchFamily="34"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endParaRPr kumimoji="0" lang="ja-JP" altLang="en-US" sz="1200" b="0" i="0" u="none" strike="noStrike" cap="none" normalizeH="0" baseline="0" dirty="0">
                        <a:ln>
                          <a:noFill/>
                        </a:ln>
                        <a:solidFill>
                          <a:schemeClr val="tx1"/>
                        </a:solidFill>
                        <a:effectLst/>
                        <a:latin typeface="A-OTF UD新ゴ Pro M" panose="020B0500000000000000" pitchFamily="34" charset="-128"/>
                        <a:ea typeface="A-OTF UD新ゴ Pro M" panose="020B0500000000000000" pitchFamily="34"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endParaRPr kumimoji="0" lang="ja-JP" altLang="en-US" sz="1200" b="0" i="0" u="none" strike="noStrike" cap="none" normalizeH="0" baseline="0" dirty="0">
                        <a:ln>
                          <a:noFill/>
                        </a:ln>
                        <a:solidFill>
                          <a:schemeClr val="tx1"/>
                        </a:solidFill>
                        <a:effectLst/>
                        <a:latin typeface="A-OTF UD新ゴ Pro M" panose="020B0500000000000000" pitchFamily="34" charset="-128"/>
                        <a:ea typeface="A-OTF UD新ゴ Pro M" panose="020B0500000000000000" pitchFamily="34"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endParaRPr kumimoji="0" lang="ja-JP" altLang="en-US" sz="1200" b="0" i="0" u="none" strike="noStrike" cap="none" normalizeH="0" baseline="0" dirty="0">
                        <a:ln>
                          <a:noFill/>
                        </a:ln>
                        <a:solidFill>
                          <a:schemeClr val="tx1"/>
                        </a:solidFill>
                        <a:effectLst/>
                        <a:latin typeface="A-OTF UD新ゴ Pro M" panose="020B0500000000000000" pitchFamily="34" charset="-128"/>
                        <a:ea typeface="A-OTF UD新ゴ Pro M" panose="020B0500000000000000" pitchFamily="34"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726099479"/>
                  </a:ext>
                </a:extLst>
              </a:tr>
              <a:tr h="268584">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ja-JP" altLang="en-US" sz="1200" b="0" i="0" u="none" strike="noStrike" cap="none" normalizeH="0" baseline="0" dirty="0">
                          <a:ln>
                            <a:noFill/>
                          </a:ln>
                          <a:solidFill>
                            <a:schemeClr val="tx1"/>
                          </a:solidFill>
                          <a:effectLst/>
                          <a:latin typeface="A-OTF UD新ゴ Pro M" panose="020B0500000000000000" pitchFamily="34" charset="-128"/>
                          <a:ea typeface="A-OTF UD新ゴ Pro M" panose="020B0500000000000000" pitchFamily="34" charset="-128"/>
                        </a:rPr>
                        <a:t>⑥ ドローン等</a:t>
                      </a:r>
                      <a:endParaRPr kumimoji="0" lang="en-US" altLang="ja-JP" sz="1200" b="0" i="0" u="none" strike="noStrike" cap="none" normalizeH="0" baseline="0" dirty="0">
                        <a:ln>
                          <a:noFill/>
                        </a:ln>
                        <a:solidFill>
                          <a:schemeClr val="tx1"/>
                        </a:solidFill>
                        <a:effectLst/>
                        <a:latin typeface="A-OTF UD新ゴ Pro M" panose="020B0500000000000000" pitchFamily="34" charset="-128"/>
                        <a:ea typeface="A-OTF UD新ゴ Pro M" panose="020B0500000000000000" pitchFamily="34"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endParaRPr kumimoji="0" lang="ja-JP" altLang="en-US" sz="1200" b="0" i="0" u="none" strike="noStrike" cap="none" normalizeH="0" baseline="0" dirty="0">
                        <a:ln>
                          <a:noFill/>
                        </a:ln>
                        <a:solidFill>
                          <a:schemeClr val="tx1"/>
                        </a:solidFill>
                        <a:effectLst/>
                        <a:latin typeface="A-OTF UD新ゴ Pro M" panose="020B0500000000000000" pitchFamily="34" charset="-128"/>
                        <a:ea typeface="A-OTF UD新ゴ Pro M" panose="020B0500000000000000" pitchFamily="34"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endParaRPr kumimoji="0" lang="ja-JP" altLang="en-US" sz="1200" b="0" i="0" u="none" strike="noStrike" cap="none" normalizeH="0" baseline="0" dirty="0">
                        <a:ln>
                          <a:noFill/>
                        </a:ln>
                        <a:solidFill>
                          <a:schemeClr val="tx1"/>
                        </a:solidFill>
                        <a:effectLst/>
                        <a:latin typeface="A-OTF UD新ゴ Pro M" panose="020B0500000000000000" pitchFamily="34" charset="-128"/>
                        <a:ea typeface="A-OTF UD新ゴ Pro M" panose="020B0500000000000000" pitchFamily="34"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endParaRPr kumimoji="0" lang="ja-JP" altLang="en-US" sz="1200" b="0" i="0" u="none" strike="noStrike" cap="none" normalizeH="0" baseline="0" dirty="0">
                        <a:ln>
                          <a:noFill/>
                        </a:ln>
                        <a:solidFill>
                          <a:schemeClr val="tx1"/>
                        </a:solidFill>
                        <a:effectLst/>
                        <a:latin typeface="A-OTF UD新ゴ Pro M" panose="020B0500000000000000" pitchFamily="34" charset="-128"/>
                        <a:ea typeface="A-OTF UD新ゴ Pro M" panose="020B0500000000000000" pitchFamily="34"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endParaRPr kumimoji="0" lang="ja-JP" altLang="en-US" sz="1200" b="0" i="0" u="none" strike="noStrike" cap="none" normalizeH="0" baseline="0" dirty="0">
                        <a:ln>
                          <a:noFill/>
                        </a:ln>
                        <a:solidFill>
                          <a:schemeClr val="tx1"/>
                        </a:solidFill>
                        <a:effectLst/>
                        <a:latin typeface="A-OTF UD新ゴ Pro M" panose="020B0500000000000000" pitchFamily="34" charset="-128"/>
                        <a:ea typeface="A-OTF UD新ゴ Pro M" panose="020B0500000000000000" pitchFamily="34"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636830405"/>
                  </a:ext>
                </a:extLst>
              </a:tr>
              <a:tr h="268584">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ja-JP" altLang="en-US" sz="1200" b="0" i="0" u="none" strike="noStrike" cap="none" normalizeH="0" baseline="0" dirty="0">
                          <a:ln>
                            <a:noFill/>
                          </a:ln>
                          <a:solidFill>
                            <a:srgbClr val="000000"/>
                          </a:solidFill>
                          <a:effectLst/>
                          <a:latin typeface="A-OTF UD新ゴ Pro M" panose="020B0500000000000000" pitchFamily="34" charset="-128"/>
                          <a:ea typeface="A-OTF UD新ゴ Pro M" panose="020B0500000000000000" pitchFamily="34" charset="-128"/>
                          <a:cs typeface="ＭＳ 明朝" panose="02020609040205080304" pitchFamily="17" charset="-128"/>
                        </a:rPr>
                        <a:t>⑦ 防護衣等の装備</a:t>
                      </a:r>
                      <a:endParaRPr kumimoji="0" lang="ja-JP" altLang="en-US" sz="1200" b="0" i="0" u="none" strike="noStrike" cap="none" normalizeH="0" baseline="0" dirty="0">
                        <a:ln>
                          <a:noFill/>
                        </a:ln>
                        <a:solidFill>
                          <a:schemeClr val="tx1"/>
                        </a:solidFill>
                        <a:effectLst/>
                        <a:latin typeface="A-OTF UD新ゴ Pro M" panose="020B0500000000000000" pitchFamily="34" charset="-128"/>
                        <a:ea typeface="A-OTF UD新ゴ Pro M" panose="020B0500000000000000" pitchFamily="34"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endParaRPr kumimoji="0" lang="ja-JP" altLang="en-US" sz="1200" b="0" i="0" u="none" strike="noStrike" cap="none" normalizeH="0" baseline="0" dirty="0">
                        <a:ln>
                          <a:noFill/>
                        </a:ln>
                        <a:solidFill>
                          <a:schemeClr val="tx1"/>
                        </a:solidFill>
                        <a:effectLst/>
                        <a:latin typeface="A-OTF UD新ゴ Pro M" panose="020B0500000000000000" pitchFamily="34" charset="-128"/>
                        <a:ea typeface="A-OTF UD新ゴ Pro M" panose="020B0500000000000000" pitchFamily="34"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endParaRPr kumimoji="0" lang="ja-JP" altLang="en-US" sz="1200" b="0" i="0" u="none" strike="noStrike" cap="none" normalizeH="0" baseline="0" dirty="0">
                        <a:ln>
                          <a:noFill/>
                        </a:ln>
                        <a:solidFill>
                          <a:schemeClr val="tx1"/>
                        </a:solidFill>
                        <a:effectLst/>
                        <a:latin typeface="A-OTF UD新ゴ Pro M" panose="020B0500000000000000" pitchFamily="34" charset="-128"/>
                        <a:ea typeface="A-OTF UD新ゴ Pro M" panose="020B0500000000000000" pitchFamily="34"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endParaRPr kumimoji="0" lang="ja-JP" altLang="en-US" sz="1200" b="0" i="0" u="none" strike="noStrike" cap="none" normalizeH="0" baseline="0" dirty="0">
                        <a:ln>
                          <a:noFill/>
                        </a:ln>
                        <a:solidFill>
                          <a:schemeClr val="tx1"/>
                        </a:solidFill>
                        <a:effectLst/>
                        <a:latin typeface="A-OTF UD新ゴ Pro M" panose="020B0500000000000000" pitchFamily="34" charset="-128"/>
                        <a:ea typeface="A-OTF UD新ゴ Pro M" panose="020B0500000000000000" pitchFamily="34"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endParaRPr kumimoji="0" lang="ja-JP" altLang="en-US" sz="1200" b="0" i="0" u="none" strike="noStrike" cap="none" normalizeH="0" baseline="0" dirty="0">
                        <a:ln>
                          <a:noFill/>
                        </a:ln>
                        <a:solidFill>
                          <a:schemeClr val="tx1"/>
                        </a:solidFill>
                        <a:effectLst/>
                        <a:latin typeface="A-OTF UD新ゴ Pro M" panose="020B0500000000000000" pitchFamily="34" charset="-128"/>
                        <a:ea typeface="A-OTF UD新ゴ Pro M" panose="020B0500000000000000" pitchFamily="34"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532574321"/>
                  </a:ext>
                </a:extLst>
              </a:tr>
              <a:tr h="268584">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ja-JP" altLang="en-US" sz="1200" b="0" i="0" u="none" strike="noStrike" cap="none" normalizeH="0" baseline="0" dirty="0">
                          <a:ln>
                            <a:noFill/>
                          </a:ln>
                          <a:solidFill>
                            <a:srgbClr val="000000"/>
                          </a:solidFill>
                          <a:effectLst/>
                          <a:latin typeface="A-OTF UD新ゴ Pro M" panose="020B0500000000000000" pitchFamily="34" charset="-128"/>
                          <a:ea typeface="A-OTF UD新ゴ Pro M" panose="020B0500000000000000" pitchFamily="34" charset="-128"/>
                          <a:cs typeface="ＭＳ 明朝" panose="02020609040205080304" pitchFamily="17" charset="-128"/>
                        </a:rPr>
                        <a:t>⑧ 映像、機械の操作シュミレーション等</a:t>
                      </a:r>
                      <a:endParaRPr kumimoji="0" lang="ja-JP" altLang="en-US" sz="1200" b="0" i="0" u="none" strike="noStrike" cap="none" normalizeH="0" baseline="0" dirty="0">
                        <a:ln>
                          <a:noFill/>
                        </a:ln>
                        <a:solidFill>
                          <a:schemeClr val="tx1"/>
                        </a:solidFill>
                        <a:effectLst/>
                        <a:latin typeface="A-OTF UD新ゴ Pro M" panose="020B0500000000000000" pitchFamily="34" charset="-128"/>
                        <a:ea typeface="A-OTF UD新ゴ Pro M" panose="020B0500000000000000" pitchFamily="34"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endParaRPr kumimoji="0" lang="ja-JP" altLang="en-US" sz="1200" b="0" i="0" u="none" strike="noStrike" cap="none" normalizeH="0" baseline="0" dirty="0">
                        <a:ln>
                          <a:noFill/>
                        </a:ln>
                        <a:solidFill>
                          <a:schemeClr val="tx1"/>
                        </a:solidFill>
                        <a:effectLst/>
                        <a:latin typeface="A-OTF UD新ゴ Pro M" panose="020B0500000000000000" pitchFamily="34" charset="-128"/>
                        <a:ea typeface="A-OTF UD新ゴ Pro M" panose="020B0500000000000000" pitchFamily="34"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endParaRPr kumimoji="0" lang="ja-JP" altLang="en-US" sz="1200" b="0" i="0" u="none" strike="noStrike" cap="none" normalizeH="0" baseline="0" dirty="0">
                        <a:ln>
                          <a:noFill/>
                        </a:ln>
                        <a:solidFill>
                          <a:schemeClr val="tx1"/>
                        </a:solidFill>
                        <a:effectLst/>
                        <a:latin typeface="A-OTF UD新ゴ Pro M" panose="020B0500000000000000" pitchFamily="34" charset="-128"/>
                        <a:ea typeface="A-OTF UD新ゴ Pro M" panose="020B0500000000000000" pitchFamily="34"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endParaRPr kumimoji="0" lang="ja-JP" altLang="en-US" sz="1200" b="0" i="0" u="none" strike="noStrike" cap="none" normalizeH="0" baseline="0" dirty="0">
                        <a:ln>
                          <a:noFill/>
                        </a:ln>
                        <a:solidFill>
                          <a:schemeClr val="tx1"/>
                        </a:solidFill>
                        <a:effectLst/>
                        <a:latin typeface="A-OTF UD新ゴ Pro M" panose="020B0500000000000000" pitchFamily="34" charset="-128"/>
                        <a:ea typeface="A-OTF UD新ゴ Pro M" panose="020B0500000000000000" pitchFamily="34"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endParaRPr kumimoji="0" lang="ja-JP" altLang="en-US" sz="1200" b="0" i="0" u="none" strike="noStrike" cap="none" normalizeH="0" baseline="0" dirty="0">
                        <a:ln>
                          <a:noFill/>
                        </a:ln>
                        <a:solidFill>
                          <a:schemeClr val="tx1"/>
                        </a:solidFill>
                        <a:effectLst/>
                        <a:latin typeface="A-OTF UD新ゴ Pro M" panose="020B0500000000000000" pitchFamily="34" charset="-128"/>
                        <a:ea typeface="A-OTF UD新ゴ Pro M" panose="020B0500000000000000" pitchFamily="34"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707363488"/>
                  </a:ext>
                </a:extLst>
              </a:tr>
              <a:tr h="984809">
                <a:tc>
                  <a:txBody>
                    <a:bodyPr/>
                    <a:lstStyle/>
                    <a:p>
                      <a:r>
                        <a:rPr kumimoji="0" lang="ja-JP" altLang="en-US" sz="1200" b="0" i="0" u="none" strike="noStrike" cap="none" normalizeH="0" baseline="0" dirty="0">
                          <a:ln>
                            <a:noFill/>
                          </a:ln>
                          <a:solidFill>
                            <a:srgbClr val="000000"/>
                          </a:solidFill>
                          <a:effectLst/>
                          <a:latin typeface="A-OTF UD新ゴ Pro M" panose="020B0500000000000000" pitchFamily="34" charset="-128"/>
                          <a:ea typeface="A-OTF UD新ゴ Pro M" panose="020B0500000000000000" pitchFamily="34" charset="-128"/>
                          <a:cs typeface="ＭＳ 明朝" panose="02020609040205080304" pitchFamily="17" charset="-128"/>
                        </a:rPr>
                        <a:t>⑨ その他</a:t>
                      </a:r>
                      <a:endParaRPr kumimoji="0" lang="en-US" altLang="ja-JP" sz="1200" b="0" i="0" u="none" strike="noStrike" cap="none" normalizeH="0" baseline="0" dirty="0">
                        <a:ln>
                          <a:noFill/>
                        </a:ln>
                        <a:solidFill>
                          <a:srgbClr val="000000"/>
                        </a:solidFill>
                        <a:effectLst/>
                        <a:latin typeface="A-OTF UD新ゴ Pro M" panose="020B0500000000000000" pitchFamily="34" charset="-128"/>
                        <a:ea typeface="A-OTF UD新ゴ Pro M" panose="020B0500000000000000" pitchFamily="34" charset="-128"/>
                        <a:cs typeface="ＭＳ 明朝" panose="02020609040205080304" pitchFamily="17" charset="-128"/>
                      </a:endParaRPr>
                    </a:p>
                    <a:p>
                      <a:endParaRPr kumimoji="0" lang="en-US" altLang="ja-JP" sz="1200" b="0" i="0" u="none" strike="noStrike" cap="none" normalizeH="0" baseline="0" dirty="0">
                        <a:ln>
                          <a:noFill/>
                        </a:ln>
                        <a:solidFill>
                          <a:srgbClr val="000000"/>
                        </a:solidFill>
                        <a:effectLst/>
                        <a:latin typeface="A-OTF UD新ゴ Pro M" panose="020B0500000000000000" pitchFamily="34" charset="-128"/>
                        <a:ea typeface="A-OTF UD新ゴ Pro M" panose="020B0500000000000000" pitchFamily="34" charset="-128"/>
                        <a:cs typeface="ＭＳ 明朝" panose="02020609040205080304" pitchFamily="17" charset="-128"/>
                      </a:endParaRPr>
                    </a:p>
                    <a:p>
                      <a:endParaRPr kumimoji="0" lang="en-US" altLang="ja-JP" sz="1200" b="0" i="0" u="none" strike="noStrike" cap="none" normalizeH="0" baseline="0" dirty="0">
                        <a:ln>
                          <a:noFill/>
                        </a:ln>
                        <a:solidFill>
                          <a:srgbClr val="000000"/>
                        </a:solidFill>
                        <a:effectLst/>
                        <a:latin typeface="A-OTF UD新ゴ Pro M" panose="020B0500000000000000" pitchFamily="34" charset="-128"/>
                        <a:ea typeface="A-OTF UD新ゴ Pro M" panose="020B0500000000000000" pitchFamily="34" charset="-128"/>
                        <a:cs typeface="ＭＳ 明朝" panose="02020609040205080304" pitchFamily="17" charset="-128"/>
                      </a:endParaRPr>
                    </a:p>
                    <a:p>
                      <a:endParaRPr kumimoji="0" lang="en-US" altLang="ja-JP" sz="1200" b="0" i="0" u="none" strike="noStrike" cap="none" normalizeH="0" baseline="0" dirty="0">
                        <a:ln>
                          <a:noFill/>
                        </a:ln>
                        <a:solidFill>
                          <a:srgbClr val="000000"/>
                        </a:solidFill>
                        <a:effectLst/>
                        <a:latin typeface="A-OTF UD新ゴ Pro M" panose="020B0500000000000000" pitchFamily="34" charset="-128"/>
                        <a:ea typeface="A-OTF UD新ゴ Pro M" panose="020B0500000000000000" pitchFamily="34" charset="-128"/>
                        <a:cs typeface="ＭＳ 明朝" panose="02020609040205080304" pitchFamily="17" charset="-128"/>
                      </a:endParaRPr>
                    </a:p>
                    <a:p>
                      <a:r>
                        <a:rPr kumimoji="0" lang="ja-JP" altLang="en-US" sz="1200" b="0" i="0" u="none" strike="noStrike" cap="none" normalizeH="0" baseline="0" dirty="0">
                          <a:ln>
                            <a:noFill/>
                          </a:ln>
                          <a:solidFill>
                            <a:srgbClr val="000000"/>
                          </a:solidFill>
                          <a:effectLst/>
                          <a:latin typeface="A-OTF UD新ゴ Pro M" panose="020B0500000000000000" pitchFamily="34" charset="-128"/>
                          <a:ea typeface="A-OTF UD新ゴ Pro M" panose="020B0500000000000000" pitchFamily="34" charset="-128"/>
                          <a:cs typeface="ＭＳ 明朝" panose="02020609040205080304" pitchFamily="17" charset="-128"/>
                        </a:rPr>
                        <a:t>　　　　　　　　　　　　　　　　　　　　</a:t>
                      </a:r>
                      <a:endParaRPr kumimoji="1" lang="ja-JP" altLang="en-US" sz="1200" dirty="0">
                        <a:latin typeface="A-OTF UD新ゴ Pro M" panose="020B0500000000000000" pitchFamily="34" charset="-128"/>
                        <a:ea typeface="A-OTF UD新ゴ Pro M" panose="020B0500000000000000" pitchFamily="34"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sz="1200" dirty="0">
                        <a:latin typeface="A-OTF UD新ゴ Pro M" panose="020B0500000000000000" pitchFamily="34" charset="-128"/>
                        <a:ea typeface="A-OTF UD新ゴ Pro M" panose="020B0500000000000000" pitchFamily="34"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sz="1200" dirty="0">
                        <a:latin typeface="A-OTF UD新ゴ Pro M" panose="020B0500000000000000" pitchFamily="34" charset="-128"/>
                        <a:ea typeface="A-OTF UD新ゴ Pro M" panose="020B0500000000000000" pitchFamily="34"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sz="1200" dirty="0">
                        <a:latin typeface="A-OTF UD新ゴ Pro M" panose="020B0500000000000000" pitchFamily="34" charset="-128"/>
                        <a:ea typeface="A-OTF UD新ゴ Pro M" panose="020B0500000000000000" pitchFamily="34"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sz="1200" dirty="0">
                        <a:latin typeface="A-OTF UD新ゴ Pro M" panose="020B0500000000000000" pitchFamily="34" charset="-128"/>
                        <a:ea typeface="A-OTF UD新ゴ Pro M" panose="020B0500000000000000" pitchFamily="34"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518931353"/>
                  </a:ext>
                </a:extLst>
              </a:tr>
            </a:tbl>
          </a:graphicData>
        </a:graphic>
      </p:graphicFrame>
      <p:sp>
        <p:nvSpPr>
          <p:cNvPr id="23" name="Rectangle 1">
            <a:extLst>
              <a:ext uri="{FF2B5EF4-FFF2-40B4-BE49-F238E27FC236}">
                <a16:creationId xmlns:a16="http://schemas.microsoft.com/office/drawing/2014/main" id="{32BA3D5B-70F4-4138-915E-C33F290CCCF0}"/>
              </a:ext>
            </a:extLst>
          </p:cNvPr>
          <p:cNvSpPr>
            <a:spLocks noChangeArrowheads="1"/>
          </p:cNvSpPr>
          <p:nvPr/>
        </p:nvSpPr>
        <p:spPr bwMode="auto">
          <a:xfrm>
            <a:off x="74021" y="5216404"/>
            <a:ext cx="6783979"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lvl="0" defTabSz="914400"/>
            <a:r>
              <a:rPr lang="ja-JP" altLang="en-US" sz="1400" b="1" dirty="0">
                <a:latin typeface="A-OTF UD新ゴ Pro M" panose="020B0500000000000000" pitchFamily="34" charset="-128"/>
                <a:ea typeface="A-OTF UD新ゴ Pro M" panose="020B0500000000000000" pitchFamily="34" charset="-128"/>
                <a:cs typeface="ＭＳ 明朝" panose="02020609040205080304" pitchFamily="17" charset="-128"/>
              </a:rPr>
              <a:t>４－２　実演等の内容</a:t>
            </a:r>
            <a:r>
              <a:rPr lang="ja-JP" altLang="en-US" sz="1200" dirty="0">
                <a:latin typeface="A-OTF UD新ゴ Pro M" panose="020B0500000000000000" pitchFamily="34" charset="-128"/>
                <a:ea typeface="A-OTF UD新ゴ Pro M" panose="020B0500000000000000" pitchFamily="34" charset="-128"/>
                <a:cs typeface="ＭＳ 明朝" panose="02020609040205080304" pitchFamily="17" charset="-128"/>
              </a:rPr>
              <a:t>（選択肢がない場合は、⑨その他に具体的内容を記載して下さい）</a:t>
            </a:r>
          </a:p>
        </p:txBody>
      </p:sp>
      <p:graphicFrame>
        <p:nvGraphicFramePr>
          <p:cNvPr id="24" name="表 9">
            <a:extLst>
              <a:ext uri="{FF2B5EF4-FFF2-40B4-BE49-F238E27FC236}">
                <a16:creationId xmlns:a16="http://schemas.microsoft.com/office/drawing/2014/main" id="{9F1FAAB7-ED2F-42E9-AB28-4BA6A274B42E}"/>
              </a:ext>
            </a:extLst>
          </p:cNvPr>
          <p:cNvGraphicFramePr>
            <a:graphicFrameLocks noGrp="1"/>
          </p:cNvGraphicFramePr>
          <p:nvPr>
            <p:extLst>
              <p:ext uri="{D42A27DB-BD31-4B8C-83A1-F6EECF244321}">
                <p14:modId xmlns:p14="http://schemas.microsoft.com/office/powerpoint/2010/main" val="3405314443"/>
              </p:ext>
            </p:extLst>
          </p:nvPr>
        </p:nvGraphicFramePr>
        <p:xfrm>
          <a:off x="326689" y="5530687"/>
          <a:ext cx="6372001" cy="4179287"/>
        </p:xfrm>
        <a:graphic>
          <a:graphicData uri="http://schemas.openxmlformats.org/drawingml/2006/table">
            <a:tbl>
              <a:tblPr firstRow="1" bandRow="1">
                <a:tableStyleId>{5C22544A-7EE6-4342-B048-85BDC9FD1C3A}</a:tableStyleId>
              </a:tblPr>
              <a:tblGrid>
                <a:gridCol w="2678686">
                  <a:extLst>
                    <a:ext uri="{9D8B030D-6E8A-4147-A177-3AD203B41FA5}">
                      <a16:colId xmlns:a16="http://schemas.microsoft.com/office/drawing/2014/main" val="2328965506"/>
                    </a:ext>
                  </a:extLst>
                </a:gridCol>
                <a:gridCol w="2804875">
                  <a:extLst>
                    <a:ext uri="{9D8B030D-6E8A-4147-A177-3AD203B41FA5}">
                      <a16:colId xmlns:a16="http://schemas.microsoft.com/office/drawing/2014/main" val="1072751923"/>
                    </a:ext>
                  </a:extLst>
                </a:gridCol>
                <a:gridCol w="888440">
                  <a:extLst>
                    <a:ext uri="{9D8B030D-6E8A-4147-A177-3AD203B41FA5}">
                      <a16:colId xmlns:a16="http://schemas.microsoft.com/office/drawing/2014/main" val="333736563"/>
                    </a:ext>
                  </a:extLst>
                </a:gridCol>
              </a:tblGrid>
              <a:tr h="467871">
                <a:tc gridSpan="2">
                  <a:txBody>
                    <a:bodyPr/>
                    <a:lstStyle/>
                    <a:p>
                      <a:pPr algn="ctr"/>
                      <a:r>
                        <a:rPr kumimoji="1" lang="ja-JP" altLang="en-US" sz="1200" b="0" dirty="0">
                          <a:solidFill>
                            <a:schemeClr val="tx1"/>
                          </a:solidFill>
                          <a:latin typeface="A-OTF UD新ゴ Pro M" panose="020B0500000000000000" pitchFamily="34" charset="-128"/>
                          <a:ea typeface="A-OTF UD新ゴ Pro M" panose="020B0500000000000000" pitchFamily="34" charset="-128"/>
                        </a:rPr>
                        <a:t>実演等で実施する内容</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hMerge="1">
                  <a:txBody>
                    <a:bodyPr/>
                    <a:lstStyle/>
                    <a:p>
                      <a:endParaRPr kumimoji="1" lang="ja-JP" altLang="en-US"/>
                    </a:p>
                  </a:txBody>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ja-JP" altLang="en-US" sz="1200" b="0">
                          <a:solidFill>
                            <a:schemeClr val="tx1"/>
                          </a:solidFill>
                          <a:latin typeface="A-OTF UD新ゴ Pro M" panose="020B0500000000000000" pitchFamily="34" charset="-128"/>
                          <a:ea typeface="A-OTF UD新ゴ Pro M" panose="020B0500000000000000" pitchFamily="34" charset="-128"/>
                        </a:rPr>
                        <a:t>該当する項目に〇</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extLst>
                  <a:ext uri="{0D108BD9-81ED-4DB2-BD59-A6C34878D82A}">
                    <a16:rowId xmlns:a16="http://schemas.microsoft.com/office/drawing/2014/main" val="4287362864"/>
                  </a:ext>
                </a:extLst>
              </a:tr>
              <a:tr h="280723">
                <a:tc gridSpan="2">
                  <a:txBody>
                    <a:bodyPr/>
                    <a:lstStyle/>
                    <a:p>
                      <a:pPr marL="0" marR="0" lvl="0" indent="0" algn="l" defTabSz="914400" rtl="0" eaLnBrk="0" fontAlgn="ctr" latinLnBrk="0" hangingPunct="0">
                        <a:lnSpc>
                          <a:spcPct val="100000"/>
                        </a:lnSpc>
                        <a:spcBef>
                          <a:spcPct val="0"/>
                        </a:spcBef>
                        <a:spcAft>
                          <a:spcPct val="0"/>
                        </a:spcAft>
                        <a:buClrTx/>
                        <a:buSzTx/>
                        <a:buFontTx/>
                        <a:buNone/>
                        <a:tabLst/>
                      </a:pPr>
                      <a:r>
                        <a:rPr kumimoji="0" lang="ja-JP" altLang="en-US" sz="1200" b="0" i="0" u="none" strike="noStrike" cap="none" normalizeH="0" baseline="0" dirty="0">
                          <a:ln>
                            <a:noFill/>
                          </a:ln>
                          <a:solidFill>
                            <a:schemeClr val="tx1"/>
                          </a:solidFill>
                          <a:effectLst/>
                          <a:latin typeface="A-OTF UD新ゴ Pro M" panose="020B0500000000000000" pitchFamily="34" charset="-128"/>
                          <a:ea typeface="A-OTF UD新ゴ Pro M" panose="020B0500000000000000" pitchFamily="34" charset="-128"/>
                          <a:cs typeface="ＭＳ 明朝" panose="02020609040205080304" pitchFamily="17" charset="-128"/>
                        </a:rPr>
                        <a:t>① 重機の走行（フォワーダ、不整地走行車等を含む）</a:t>
                      </a:r>
                      <a:endParaRPr kumimoji="0" lang="ja-JP" altLang="en-US" sz="1200" b="0" i="0" u="none" strike="noStrike" cap="none" normalizeH="0" baseline="0" dirty="0">
                        <a:ln>
                          <a:noFill/>
                        </a:ln>
                        <a:solidFill>
                          <a:schemeClr val="tx1"/>
                        </a:solidFill>
                        <a:effectLst/>
                        <a:latin typeface="A-OTF UD新ゴ Pro M" panose="020B0500000000000000" pitchFamily="34" charset="-128"/>
                        <a:ea typeface="A-OTF UD新ゴ Pro M" panose="020B0500000000000000" pitchFamily="34"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a:txBody>
                    <a:bodyPr/>
                    <a:lstStyle/>
                    <a:p>
                      <a:pPr marL="0" marR="0" lvl="0" indent="0" algn="l" defTabSz="914400" rtl="0" eaLnBrk="0" fontAlgn="ctr" latinLnBrk="0" hangingPunct="0">
                        <a:lnSpc>
                          <a:spcPct val="100000"/>
                        </a:lnSpc>
                        <a:spcBef>
                          <a:spcPct val="0"/>
                        </a:spcBef>
                        <a:spcAft>
                          <a:spcPct val="0"/>
                        </a:spcAft>
                        <a:buClrTx/>
                        <a:buSzTx/>
                        <a:buFontTx/>
                        <a:buNone/>
                        <a:tabLst/>
                      </a:pPr>
                      <a:endParaRPr kumimoji="0" lang="ja-JP" altLang="en-US" sz="1200" b="0" i="0" u="none" strike="noStrike" cap="none" normalizeH="0" baseline="0" dirty="0">
                        <a:ln>
                          <a:noFill/>
                        </a:ln>
                        <a:solidFill>
                          <a:schemeClr val="tx1"/>
                        </a:solidFill>
                        <a:effectLst/>
                        <a:latin typeface="A-OTF UD新ゴ Pro M" panose="020B0500000000000000" pitchFamily="34" charset="-128"/>
                        <a:ea typeface="A-OTF UD新ゴ Pro M" panose="020B0500000000000000" pitchFamily="34"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884522566"/>
                  </a:ext>
                </a:extLst>
              </a:tr>
              <a:tr h="280723">
                <a:tc rowSpan="3">
                  <a:txBody>
                    <a:bodyPr/>
                    <a:lstStyle/>
                    <a:p>
                      <a:pPr marL="0" marR="0" lvl="0" indent="0" algn="l" defTabSz="914400" rtl="0" eaLnBrk="0" fontAlgn="ctr" latinLnBrk="0" hangingPunct="0">
                        <a:lnSpc>
                          <a:spcPct val="100000"/>
                        </a:lnSpc>
                        <a:spcBef>
                          <a:spcPct val="0"/>
                        </a:spcBef>
                        <a:spcAft>
                          <a:spcPct val="0"/>
                        </a:spcAft>
                        <a:buClrTx/>
                        <a:buSzTx/>
                        <a:buFontTx/>
                        <a:buNone/>
                        <a:tabLst/>
                        <a:defRPr/>
                      </a:pPr>
                      <a:r>
                        <a:rPr kumimoji="0" lang="ja-JP" altLang="en-US" sz="1200" b="0" i="0" u="none" strike="noStrike" cap="none" normalizeH="0" baseline="0" dirty="0">
                          <a:ln>
                            <a:noFill/>
                          </a:ln>
                          <a:solidFill>
                            <a:schemeClr val="tx1"/>
                          </a:solidFill>
                          <a:effectLst/>
                          <a:latin typeface="A-OTF UD新ゴ Pro M" panose="020B0500000000000000" pitchFamily="34" charset="-128"/>
                          <a:ea typeface="A-OTF UD新ゴ Pro M" panose="020B0500000000000000" pitchFamily="34" charset="-128"/>
                          <a:cs typeface="ＭＳ 明朝" panose="02020609040205080304" pitchFamily="17" charset="-128"/>
                        </a:rPr>
                        <a:t>② グラップル、ショベル等アタッチメントの動作（地面は痛めない）</a:t>
                      </a:r>
                      <a:endParaRPr kumimoji="0" lang="ja-JP" altLang="en-US" sz="1200" b="0" i="0" u="none" strike="noStrike" cap="none" normalizeH="0" baseline="0" dirty="0">
                        <a:ln>
                          <a:noFill/>
                        </a:ln>
                        <a:solidFill>
                          <a:schemeClr val="tx1"/>
                        </a:solidFill>
                        <a:effectLst/>
                        <a:latin typeface="A-OTF UD新ゴ Pro M" panose="020B0500000000000000" pitchFamily="34" charset="-128"/>
                        <a:ea typeface="A-OTF UD新ゴ Pro M" panose="020B0500000000000000" pitchFamily="34"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0" fontAlgn="ctr" latinLnBrk="0" hangingPunct="0">
                        <a:lnSpc>
                          <a:spcPct val="100000"/>
                        </a:lnSpc>
                        <a:spcBef>
                          <a:spcPct val="0"/>
                        </a:spcBef>
                        <a:spcAft>
                          <a:spcPct val="0"/>
                        </a:spcAft>
                        <a:buClrTx/>
                        <a:buSzTx/>
                        <a:buFontTx/>
                        <a:buNone/>
                        <a:tabLst/>
                      </a:pPr>
                      <a:r>
                        <a:rPr kumimoji="0" lang="ja-JP" altLang="en-US" sz="1200" b="0" i="0" u="none" strike="noStrike" cap="none" normalizeH="0" baseline="0" dirty="0">
                          <a:ln>
                            <a:noFill/>
                          </a:ln>
                          <a:solidFill>
                            <a:schemeClr val="tx1"/>
                          </a:solidFill>
                          <a:effectLst/>
                          <a:latin typeface="A-OTF UD新ゴ Pro M" panose="020B0500000000000000" pitchFamily="34" charset="-128"/>
                          <a:ea typeface="A-OTF UD新ゴ Pro M" panose="020B0500000000000000" pitchFamily="34" charset="-128"/>
                        </a:rPr>
                        <a:t>枝払、玉切</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0" fontAlgn="ctr" latinLnBrk="0" hangingPunct="0">
                        <a:lnSpc>
                          <a:spcPct val="100000"/>
                        </a:lnSpc>
                        <a:spcBef>
                          <a:spcPct val="0"/>
                        </a:spcBef>
                        <a:spcAft>
                          <a:spcPct val="0"/>
                        </a:spcAft>
                        <a:buClrTx/>
                        <a:buSzTx/>
                        <a:buFontTx/>
                        <a:buNone/>
                        <a:tabLst/>
                      </a:pPr>
                      <a:endParaRPr kumimoji="0" lang="ja-JP" altLang="en-US" sz="1200" b="0" i="0" u="none" strike="noStrike" cap="none" normalizeH="0" baseline="0" dirty="0">
                        <a:ln>
                          <a:noFill/>
                        </a:ln>
                        <a:solidFill>
                          <a:schemeClr val="tx1"/>
                        </a:solidFill>
                        <a:effectLst/>
                        <a:latin typeface="A-OTF UD新ゴ Pro M" panose="020B0500000000000000" pitchFamily="34" charset="-128"/>
                        <a:ea typeface="A-OTF UD新ゴ Pro M" panose="020B0500000000000000" pitchFamily="34"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007071984"/>
                  </a:ext>
                </a:extLst>
              </a:tr>
              <a:tr h="280723">
                <a:tc vMerge="1">
                  <a:txBody>
                    <a:bodyPr/>
                    <a:lstStyle/>
                    <a:p>
                      <a:endParaRPr kumimoji="1" lang="ja-JP" altLang="en-US"/>
                    </a:p>
                  </a:txBody>
                  <a:tcPr/>
                </a:tc>
                <a:tc>
                  <a:txBody>
                    <a:bodyPr/>
                    <a:lstStyle/>
                    <a:p>
                      <a:pPr marL="0" marR="0" lvl="0" indent="0" algn="l" defTabSz="914400" rtl="0" eaLnBrk="0" fontAlgn="ctr" latinLnBrk="0" hangingPunct="0">
                        <a:lnSpc>
                          <a:spcPct val="100000"/>
                        </a:lnSpc>
                        <a:spcBef>
                          <a:spcPct val="0"/>
                        </a:spcBef>
                        <a:spcAft>
                          <a:spcPct val="0"/>
                        </a:spcAft>
                        <a:buClrTx/>
                        <a:buSzTx/>
                        <a:buFontTx/>
                        <a:buNone/>
                        <a:tabLst/>
                      </a:pPr>
                      <a:r>
                        <a:rPr kumimoji="0" lang="ja-JP" altLang="en-US" sz="1200" b="0" i="0" u="none" strike="noStrike" cap="none" normalizeH="0" baseline="0" dirty="0">
                          <a:ln>
                            <a:noFill/>
                          </a:ln>
                          <a:solidFill>
                            <a:schemeClr val="tx1"/>
                          </a:solidFill>
                          <a:effectLst/>
                          <a:latin typeface="A-OTF UD新ゴ Pro M" panose="020B0500000000000000" pitchFamily="34" charset="-128"/>
                          <a:ea typeface="A-OTF UD新ゴ Pro M" panose="020B0500000000000000" pitchFamily="34" charset="-128"/>
                        </a:rPr>
                        <a:t>丸太の移動</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0" fontAlgn="ctr" latinLnBrk="0" hangingPunct="0">
                        <a:lnSpc>
                          <a:spcPct val="100000"/>
                        </a:lnSpc>
                        <a:spcBef>
                          <a:spcPct val="0"/>
                        </a:spcBef>
                        <a:spcAft>
                          <a:spcPct val="0"/>
                        </a:spcAft>
                        <a:buClrTx/>
                        <a:buSzTx/>
                        <a:buFontTx/>
                        <a:buNone/>
                        <a:tabLst/>
                      </a:pPr>
                      <a:endParaRPr kumimoji="0" lang="ja-JP" altLang="en-US" sz="1200" b="0" i="0" u="none" strike="noStrike" cap="none" normalizeH="0" baseline="0" dirty="0">
                        <a:ln>
                          <a:noFill/>
                        </a:ln>
                        <a:solidFill>
                          <a:schemeClr val="tx1"/>
                        </a:solidFill>
                        <a:effectLst/>
                        <a:latin typeface="A-OTF UD新ゴ Pro M" panose="020B0500000000000000" pitchFamily="34" charset="-128"/>
                        <a:ea typeface="A-OTF UD新ゴ Pro M" panose="020B0500000000000000" pitchFamily="34"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71729495"/>
                  </a:ext>
                </a:extLst>
              </a:tr>
              <a:tr h="280723">
                <a:tc vMerge="1">
                  <a:txBody>
                    <a:bodyPr/>
                    <a:lstStyle/>
                    <a:p>
                      <a:pPr marL="0" marR="0" lvl="0" indent="0" algn="l" defTabSz="914400" rtl="0" eaLnBrk="0" fontAlgn="ctr" latinLnBrk="0" hangingPunct="0">
                        <a:lnSpc>
                          <a:spcPct val="100000"/>
                        </a:lnSpc>
                        <a:spcBef>
                          <a:spcPct val="0"/>
                        </a:spcBef>
                        <a:spcAft>
                          <a:spcPct val="0"/>
                        </a:spcAft>
                        <a:buClrTx/>
                        <a:buSzTx/>
                        <a:buFontTx/>
                        <a:buNone/>
                        <a:tabLst/>
                      </a:pPr>
                      <a:endParaRPr kumimoji="0" lang="ja-JP" altLang="en-US" sz="1200" b="0" i="0" u="none" strike="noStrike" cap="none" normalizeH="0" baseline="0" dirty="0">
                        <a:ln>
                          <a:noFill/>
                        </a:ln>
                        <a:solidFill>
                          <a:schemeClr val="tx1"/>
                        </a:solidFill>
                        <a:effectLst/>
                        <a:latin typeface="A-OTF UD新ゴ Pro M" panose="020B0500000000000000" pitchFamily="34" charset="-128"/>
                        <a:ea typeface="A-OTF UD新ゴ Pro M" panose="020B0500000000000000" pitchFamily="34"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0" fontAlgn="ctr" latinLnBrk="0" hangingPunct="0">
                        <a:lnSpc>
                          <a:spcPct val="100000"/>
                        </a:lnSpc>
                        <a:spcBef>
                          <a:spcPct val="0"/>
                        </a:spcBef>
                        <a:spcAft>
                          <a:spcPct val="0"/>
                        </a:spcAft>
                        <a:buClrTx/>
                        <a:buSzTx/>
                        <a:buFontTx/>
                        <a:buNone/>
                        <a:tabLst/>
                      </a:pPr>
                      <a:r>
                        <a:rPr kumimoji="0" lang="ja-JP" altLang="en-US" sz="1200" b="0" i="0" u="none" strike="noStrike" cap="none" normalizeH="0" baseline="0" dirty="0">
                          <a:ln>
                            <a:noFill/>
                          </a:ln>
                          <a:solidFill>
                            <a:schemeClr val="tx1"/>
                          </a:solidFill>
                          <a:effectLst/>
                          <a:latin typeface="A-OTF UD新ゴ Pro M" panose="020B0500000000000000" pitchFamily="34" charset="-128"/>
                          <a:ea typeface="A-OTF UD新ゴ Pro M" panose="020B0500000000000000" pitchFamily="34" charset="-128"/>
                        </a:rPr>
                        <a:t>チップ化</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0" fontAlgn="ctr" latinLnBrk="0" hangingPunct="0">
                        <a:lnSpc>
                          <a:spcPct val="100000"/>
                        </a:lnSpc>
                        <a:spcBef>
                          <a:spcPct val="0"/>
                        </a:spcBef>
                        <a:spcAft>
                          <a:spcPct val="0"/>
                        </a:spcAft>
                        <a:buClrTx/>
                        <a:buSzTx/>
                        <a:buFontTx/>
                        <a:buNone/>
                        <a:tabLst/>
                      </a:pPr>
                      <a:endParaRPr kumimoji="0" lang="ja-JP" altLang="en-US" sz="1200" b="0" i="0" u="none" strike="noStrike" cap="none" normalizeH="0" baseline="0" dirty="0">
                        <a:ln>
                          <a:noFill/>
                        </a:ln>
                        <a:solidFill>
                          <a:schemeClr val="tx1"/>
                        </a:solidFill>
                        <a:effectLst/>
                        <a:latin typeface="A-OTF UD新ゴ Pro M" panose="020B0500000000000000" pitchFamily="34" charset="-128"/>
                        <a:ea typeface="A-OTF UD新ゴ Pro M" panose="020B0500000000000000" pitchFamily="34"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464369660"/>
                  </a:ext>
                </a:extLst>
              </a:tr>
              <a:tr h="280723">
                <a:tc gridSpan="2">
                  <a:txBody>
                    <a:bodyPr/>
                    <a:lstStyle/>
                    <a:p>
                      <a:pPr marL="0" marR="0" lvl="0" indent="0" algn="l" defTabSz="914400" rtl="0" eaLnBrk="0" fontAlgn="ctr" latinLnBrk="0" hangingPunct="0">
                        <a:lnSpc>
                          <a:spcPct val="100000"/>
                        </a:lnSpc>
                        <a:spcBef>
                          <a:spcPct val="0"/>
                        </a:spcBef>
                        <a:spcAft>
                          <a:spcPct val="0"/>
                        </a:spcAft>
                        <a:buClrTx/>
                        <a:buSzTx/>
                        <a:buFontTx/>
                        <a:buNone/>
                        <a:tabLst/>
                        <a:defRPr/>
                      </a:pPr>
                      <a:r>
                        <a:rPr kumimoji="0" lang="ja-JP" altLang="en-US" sz="1200" b="0" i="0" u="none" strike="noStrike" cap="none" normalizeH="0" baseline="0" dirty="0">
                          <a:ln>
                            <a:noFill/>
                          </a:ln>
                          <a:solidFill>
                            <a:schemeClr val="tx1"/>
                          </a:solidFill>
                          <a:effectLst/>
                          <a:latin typeface="A-OTF UD新ゴ Pro M" panose="020B0500000000000000" pitchFamily="34" charset="-128"/>
                          <a:ea typeface="A-OTF UD新ゴ Pro M" panose="020B0500000000000000" pitchFamily="34" charset="-128"/>
                          <a:cs typeface="ＭＳ 明朝" panose="02020609040205080304" pitchFamily="17" charset="-128"/>
                        </a:rPr>
                        <a:t>③ 地面の掘削（木材を埋め込んで立木を作る場合を含む）</a:t>
                      </a:r>
                      <a:endParaRPr kumimoji="0" lang="ja-JP" altLang="en-US" sz="600" b="0" i="0" u="none" strike="noStrike" cap="none" normalizeH="0" baseline="0" dirty="0">
                        <a:ln>
                          <a:noFill/>
                        </a:ln>
                        <a:solidFill>
                          <a:schemeClr val="tx1"/>
                        </a:solidFill>
                        <a:effectLst/>
                        <a:latin typeface="A-OTF UD新ゴ Pro M" panose="020B0500000000000000" pitchFamily="34" charset="-128"/>
                        <a:ea typeface="A-OTF UD新ゴ Pro M" panose="020B0500000000000000" pitchFamily="34"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a:txBody>
                    <a:bodyPr/>
                    <a:lstStyle/>
                    <a:p>
                      <a:pPr marL="0" marR="0" lvl="0" indent="0" algn="l" defTabSz="914400" rtl="0" eaLnBrk="0" fontAlgn="ctr" latinLnBrk="0" hangingPunct="0">
                        <a:lnSpc>
                          <a:spcPct val="100000"/>
                        </a:lnSpc>
                        <a:spcBef>
                          <a:spcPct val="0"/>
                        </a:spcBef>
                        <a:spcAft>
                          <a:spcPct val="0"/>
                        </a:spcAft>
                        <a:buClrTx/>
                        <a:buSzTx/>
                        <a:buFontTx/>
                        <a:buNone/>
                        <a:tabLst/>
                      </a:pPr>
                      <a:endParaRPr kumimoji="0" lang="ja-JP" altLang="en-US" sz="1200" b="0" i="0" u="none" strike="noStrike" cap="none" normalizeH="0" baseline="0" dirty="0">
                        <a:ln>
                          <a:noFill/>
                        </a:ln>
                        <a:solidFill>
                          <a:schemeClr val="tx1"/>
                        </a:solidFill>
                        <a:effectLst/>
                        <a:latin typeface="A-OTF UD新ゴ Pro M" panose="020B0500000000000000" pitchFamily="34" charset="-128"/>
                        <a:ea typeface="A-OTF UD新ゴ Pro M" panose="020B0500000000000000" pitchFamily="34"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41615015"/>
                  </a:ext>
                </a:extLst>
              </a:tr>
              <a:tr h="280723">
                <a:tc gridSpan="2">
                  <a:txBody>
                    <a:bodyPr/>
                    <a:lstStyle/>
                    <a:p>
                      <a:pPr marL="0" marR="0" lvl="0" indent="0" algn="l" defTabSz="914400" rtl="0" eaLnBrk="0" fontAlgn="ctr" latinLnBrk="0" hangingPunct="0">
                        <a:lnSpc>
                          <a:spcPct val="100000"/>
                        </a:lnSpc>
                        <a:spcBef>
                          <a:spcPct val="0"/>
                        </a:spcBef>
                        <a:spcAft>
                          <a:spcPct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A-OTF UD新ゴ Pro M" panose="020B0500000000000000" pitchFamily="34" charset="-128"/>
                          <a:ea typeface="A-OTF UD新ゴ Pro M" panose="020B0500000000000000" pitchFamily="34" charset="-128"/>
                          <a:cs typeface="ＭＳ 明朝" panose="02020609040205080304" pitchFamily="17" charset="-128"/>
                        </a:rPr>
                        <a:t>④ 集材機、タワーヤーダ等の木材運搬</a:t>
                      </a:r>
                      <a:endParaRPr kumimoji="0" lang="ja-JP" altLang="en-US" sz="600" b="0" i="0" u="none" strike="noStrike" kern="1200" cap="none" spc="0" normalizeH="0" baseline="0" noProof="0" dirty="0">
                        <a:ln>
                          <a:noFill/>
                        </a:ln>
                        <a:solidFill>
                          <a:prstClr val="black"/>
                        </a:solidFill>
                        <a:effectLst/>
                        <a:uLnTx/>
                        <a:uFillTx/>
                        <a:latin typeface="A-OTF UD新ゴ Pro M" panose="020B0500000000000000" pitchFamily="34" charset="-128"/>
                        <a:ea typeface="A-OTF UD新ゴ Pro M" panose="020B0500000000000000" pitchFamily="34" charset="-128"/>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a:txBody>
                    <a:bodyPr/>
                    <a:lstStyle/>
                    <a:p>
                      <a:pPr marL="0" marR="0" lvl="0" indent="0" algn="l" defTabSz="914400" rtl="0" eaLnBrk="0" fontAlgn="ctr" latinLnBrk="0" hangingPunct="0">
                        <a:lnSpc>
                          <a:spcPct val="100000"/>
                        </a:lnSpc>
                        <a:spcBef>
                          <a:spcPct val="0"/>
                        </a:spcBef>
                        <a:spcAft>
                          <a:spcPct val="0"/>
                        </a:spcAft>
                        <a:buClrTx/>
                        <a:buSzTx/>
                        <a:buFontTx/>
                        <a:buNone/>
                        <a:tabLst/>
                      </a:pPr>
                      <a:endParaRPr kumimoji="0" lang="ja-JP" altLang="en-US" sz="600" b="0" i="0" u="none" strike="noStrike" cap="none" normalizeH="0" baseline="0" dirty="0">
                        <a:ln>
                          <a:noFill/>
                        </a:ln>
                        <a:solidFill>
                          <a:schemeClr val="tx1"/>
                        </a:solidFill>
                        <a:effectLst/>
                        <a:latin typeface="A-OTF UD新ゴ Pro M" panose="020B0500000000000000" pitchFamily="34" charset="-128"/>
                        <a:ea typeface="A-OTF UD新ゴ Pro M" panose="020B0500000000000000" pitchFamily="34"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273780146"/>
                  </a:ext>
                </a:extLst>
              </a:tr>
              <a:tr h="280723">
                <a:tc gridSpan="2">
                  <a:txBody>
                    <a:bodyPr/>
                    <a:lstStyle/>
                    <a:p>
                      <a:pPr marL="0" marR="0" lvl="0" indent="0" algn="l" defTabSz="914400" rtl="0" eaLnBrk="0" fontAlgn="ctr" latinLnBrk="0" hangingPunct="0">
                        <a:lnSpc>
                          <a:spcPct val="100000"/>
                        </a:lnSpc>
                        <a:spcBef>
                          <a:spcPct val="0"/>
                        </a:spcBef>
                        <a:spcAft>
                          <a:spcPct val="0"/>
                        </a:spcAft>
                        <a:buClrTx/>
                        <a:buSzTx/>
                        <a:buFontTx/>
                        <a:buNone/>
                        <a:tabLst/>
                      </a:pPr>
                      <a:r>
                        <a:rPr kumimoji="0" lang="ja-JP" altLang="en-US" sz="1200" b="0" i="0" u="none" strike="noStrike" cap="none" normalizeH="0" baseline="0" dirty="0">
                          <a:ln>
                            <a:noFill/>
                          </a:ln>
                          <a:solidFill>
                            <a:schemeClr val="tx1"/>
                          </a:solidFill>
                          <a:effectLst/>
                          <a:latin typeface="A-OTF UD新ゴ Pro M" panose="020B0500000000000000" pitchFamily="34" charset="-128"/>
                          <a:ea typeface="A-OTF UD新ゴ Pro M" panose="020B0500000000000000" pitchFamily="34" charset="-128"/>
                        </a:rPr>
                        <a:t>⑤ チェーンソー等による切断等（チェーンソーアート等を含む）</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a:txBody>
                    <a:bodyPr/>
                    <a:lstStyle/>
                    <a:p>
                      <a:pPr marL="0" marR="0" lvl="0" indent="0" algn="l" defTabSz="914400" rtl="0" eaLnBrk="0" fontAlgn="ctr" latinLnBrk="0" hangingPunct="0">
                        <a:lnSpc>
                          <a:spcPct val="100000"/>
                        </a:lnSpc>
                        <a:spcBef>
                          <a:spcPct val="0"/>
                        </a:spcBef>
                        <a:spcAft>
                          <a:spcPct val="0"/>
                        </a:spcAft>
                        <a:buClrTx/>
                        <a:buSzTx/>
                        <a:buFontTx/>
                        <a:buNone/>
                        <a:tabLst/>
                      </a:pPr>
                      <a:endParaRPr kumimoji="0" lang="ja-JP" altLang="en-US" sz="600" b="0" i="0" u="none" strike="noStrike" cap="none" normalizeH="0" baseline="0" dirty="0">
                        <a:ln>
                          <a:noFill/>
                        </a:ln>
                        <a:solidFill>
                          <a:schemeClr val="tx1"/>
                        </a:solidFill>
                        <a:effectLst/>
                        <a:latin typeface="A-OTF UD新ゴ Pro M" panose="020B0500000000000000" pitchFamily="34" charset="-128"/>
                        <a:ea typeface="A-OTF UD新ゴ Pro M" panose="020B0500000000000000" pitchFamily="34"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707363488"/>
                  </a:ext>
                </a:extLst>
              </a:tr>
              <a:tr h="280723">
                <a:tc gridSpan="2">
                  <a:txBody>
                    <a:bodyPr/>
                    <a:lstStyle/>
                    <a:p>
                      <a:pPr marL="0" marR="0" lvl="0" indent="0" algn="l" defTabSz="914400" rtl="0" eaLnBrk="0" fontAlgn="ctr" latinLnBrk="0" hangingPunct="0">
                        <a:lnSpc>
                          <a:spcPct val="100000"/>
                        </a:lnSpc>
                        <a:spcBef>
                          <a:spcPct val="0"/>
                        </a:spcBef>
                        <a:spcAft>
                          <a:spcPct val="0"/>
                        </a:spcAft>
                        <a:buClrTx/>
                        <a:buSzTx/>
                        <a:buFontTx/>
                        <a:buNone/>
                        <a:tabLst/>
                      </a:pPr>
                      <a:r>
                        <a:rPr kumimoji="0" lang="ja-JP" altLang="en-US" sz="1200" b="0" i="0" u="none" strike="noStrike" cap="none" normalizeH="0" baseline="0" dirty="0">
                          <a:ln>
                            <a:noFill/>
                          </a:ln>
                          <a:solidFill>
                            <a:schemeClr val="tx1"/>
                          </a:solidFill>
                          <a:effectLst/>
                          <a:latin typeface="A-OTF UD新ゴ Pro M" panose="020B0500000000000000" pitchFamily="34" charset="-128"/>
                          <a:ea typeface="A-OTF UD新ゴ Pro M" panose="020B0500000000000000" pitchFamily="34" charset="-128"/>
                          <a:cs typeface="ＭＳ 明朝" panose="02020609040205080304" pitchFamily="17" charset="-128"/>
                        </a:rPr>
                        <a:t>⑥ 乗用刈払機等の走行</a:t>
                      </a:r>
                      <a:endParaRPr kumimoji="0" lang="ja-JP" altLang="en-US" sz="600" b="0" i="0" u="none" strike="noStrike" cap="none" normalizeH="0" baseline="0" dirty="0">
                        <a:ln>
                          <a:noFill/>
                        </a:ln>
                        <a:solidFill>
                          <a:schemeClr val="tx1"/>
                        </a:solidFill>
                        <a:effectLst/>
                        <a:latin typeface="A-OTF UD新ゴ Pro M" panose="020B0500000000000000" pitchFamily="34" charset="-128"/>
                        <a:ea typeface="A-OTF UD新ゴ Pro M" panose="020B0500000000000000" pitchFamily="34"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a:txBody>
                    <a:bodyPr/>
                    <a:lstStyle/>
                    <a:p>
                      <a:pPr marL="0" marR="0" lvl="0" indent="0" algn="l" defTabSz="914400" rtl="0" eaLnBrk="0" fontAlgn="ctr" latinLnBrk="0" hangingPunct="0">
                        <a:lnSpc>
                          <a:spcPct val="100000"/>
                        </a:lnSpc>
                        <a:spcBef>
                          <a:spcPct val="0"/>
                        </a:spcBef>
                        <a:spcAft>
                          <a:spcPct val="0"/>
                        </a:spcAft>
                        <a:buClrTx/>
                        <a:buSzTx/>
                        <a:buFontTx/>
                        <a:buNone/>
                        <a:tabLst/>
                      </a:pPr>
                      <a:endParaRPr kumimoji="0" lang="ja-JP" altLang="en-US" sz="600" b="0" i="0" u="none" strike="noStrike" cap="none" normalizeH="0" baseline="0" dirty="0">
                        <a:ln>
                          <a:noFill/>
                        </a:ln>
                        <a:solidFill>
                          <a:schemeClr val="tx1"/>
                        </a:solidFill>
                        <a:effectLst/>
                        <a:latin typeface="A-OTF UD新ゴ Pro M" panose="020B0500000000000000" pitchFamily="34" charset="-128"/>
                        <a:ea typeface="A-OTF UD新ゴ Pro M" panose="020B0500000000000000" pitchFamily="34"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518931353"/>
                  </a:ext>
                </a:extLst>
              </a:tr>
              <a:tr h="280723">
                <a:tc gridSpan="2">
                  <a:txBody>
                    <a:bodyPr/>
                    <a:lstStyle/>
                    <a:p>
                      <a:pPr marL="0" marR="0" lvl="0" indent="0" algn="l" defTabSz="914400" rtl="0" eaLnBrk="0" fontAlgn="ctr" latinLnBrk="0" hangingPunct="0">
                        <a:lnSpc>
                          <a:spcPct val="100000"/>
                        </a:lnSpc>
                        <a:spcBef>
                          <a:spcPct val="0"/>
                        </a:spcBef>
                        <a:spcAft>
                          <a:spcPct val="0"/>
                        </a:spcAft>
                        <a:buClrTx/>
                        <a:buSzTx/>
                        <a:buFontTx/>
                        <a:buNone/>
                        <a:tabLst/>
                      </a:pPr>
                      <a:r>
                        <a:rPr kumimoji="0" lang="ja-JP" altLang="en-US" sz="1200" b="0" i="0" u="none" strike="noStrike" cap="none" normalizeH="0" baseline="0" dirty="0">
                          <a:ln>
                            <a:noFill/>
                          </a:ln>
                          <a:solidFill>
                            <a:schemeClr val="tx1"/>
                          </a:solidFill>
                          <a:effectLst/>
                          <a:latin typeface="A-OTF UD新ゴ Pro M" panose="020B0500000000000000" pitchFamily="34" charset="-128"/>
                          <a:ea typeface="A-OTF UD新ゴ Pro M" panose="020B0500000000000000" pitchFamily="34" charset="-128"/>
                        </a:rPr>
                        <a:t>⑦ コンテナ苗等の植栽</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a:txBody>
                    <a:bodyPr/>
                    <a:lstStyle/>
                    <a:p>
                      <a:pPr marL="0" marR="0" lvl="0" indent="0" algn="l" defTabSz="914400" rtl="0" eaLnBrk="0" fontAlgn="ctr" latinLnBrk="0" hangingPunct="0">
                        <a:lnSpc>
                          <a:spcPct val="100000"/>
                        </a:lnSpc>
                        <a:spcBef>
                          <a:spcPct val="0"/>
                        </a:spcBef>
                        <a:spcAft>
                          <a:spcPct val="0"/>
                        </a:spcAft>
                        <a:buClrTx/>
                        <a:buSzTx/>
                        <a:buFontTx/>
                        <a:buNone/>
                        <a:tabLst/>
                      </a:pPr>
                      <a:endParaRPr kumimoji="0" lang="ja-JP" altLang="en-US" sz="600" b="0" i="0" u="none" strike="noStrike" cap="none" normalizeH="0" baseline="0" dirty="0">
                        <a:ln>
                          <a:noFill/>
                        </a:ln>
                        <a:solidFill>
                          <a:schemeClr val="tx1"/>
                        </a:solidFill>
                        <a:effectLst/>
                        <a:latin typeface="A-OTF UD新ゴ Pro M" panose="020B0500000000000000" pitchFamily="34" charset="-128"/>
                        <a:ea typeface="A-OTF UD新ゴ Pro M" panose="020B0500000000000000" pitchFamily="34"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601273352"/>
                  </a:ext>
                </a:extLst>
              </a:tr>
              <a:tr h="280723">
                <a:tc gridSpan="2">
                  <a:txBody>
                    <a:bodyPr/>
                    <a:lstStyle/>
                    <a:p>
                      <a:pPr marL="0" marR="0" lvl="0" indent="0" algn="l" defTabSz="914400" rtl="0" eaLnBrk="0" fontAlgn="ctr" latinLnBrk="0" hangingPunct="0">
                        <a:lnSpc>
                          <a:spcPct val="100000"/>
                        </a:lnSpc>
                        <a:spcBef>
                          <a:spcPct val="0"/>
                        </a:spcBef>
                        <a:spcAft>
                          <a:spcPct val="0"/>
                        </a:spcAft>
                        <a:buClrTx/>
                        <a:buSzTx/>
                        <a:buFontTx/>
                        <a:buNone/>
                        <a:tabLst/>
                        <a:defRPr/>
                      </a:pPr>
                      <a:r>
                        <a:rPr kumimoji="0" lang="ja-JP" altLang="en-US" sz="1200" b="0" i="0" u="none" strike="noStrike" cap="none" normalizeH="0" baseline="0" dirty="0">
                          <a:ln>
                            <a:noFill/>
                          </a:ln>
                          <a:solidFill>
                            <a:schemeClr val="tx1"/>
                          </a:solidFill>
                          <a:effectLst/>
                          <a:latin typeface="A-OTF UD新ゴ Pro M" panose="020B0500000000000000" pitchFamily="34" charset="-128"/>
                          <a:ea typeface="A-OTF UD新ゴ Pro M" panose="020B0500000000000000" pitchFamily="34" charset="-128"/>
                          <a:cs typeface="ＭＳ 明朝" panose="02020609040205080304" pitchFamily="17" charset="-128"/>
                        </a:rPr>
                        <a:t>⑧ ドローンの飛行</a:t>
                      </a:r>
                      <a:endParaRPr kumimoji="0" lang="ja-JP" altLang="en-US" sz="600" b="0" i="0" u="none" strike="noStrike" cap="none" normalizeH="0" baseline="0" dirty="0">
                        <a:ln>
                          <a:noFill/>
                        </a:ln>
                        <a:solidFill>
                          <a:schemeClr val="tx1"/>
                        </a:solidFill>
                        <a:effectLst/>
                        <a:latin typeface="A-OTF UD新ゴ Pro M" panose="020B0500000000000000" pitchFamily="34" charset="-128"/>
                        <a:ea typeface="A-OTF UD新ゴ Pro M" panose="020B0500000000000000" pitchFamily="34"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a:txBody>
                    <a:bodyPr/>
                    <a:lstStyle/>
                    <a:p>
                      <a:pPr marL="0" marR="0" lvl="0" indent="0" algn="l" defTabSz="914400" rtl="0" eaLnBrk="0" fontAlgn="ctr" latinLnBrk="0" hangingPunct="0">
                        <a:lnSpc>
                          <a:spcPct val="100000"/>
                        </a:lnSpc>
                        <a:spcBef>
                          <a:spcPct val="0"/>
                        </a:spcBef>
                        <a:spcAft>
                          <a:spcPct val="0"/>
                        </a:spcAft>
                        <a:buClrTx/>
                        <a:buSzTx/>
                        <a:buFontTx/>
                        <a:buNone/>
                        <a:tabLst/>
                      </a:pPr>
                      <a:endParaRPr kumimoji="0" lang="ja-JP" altLang="en-US" sz="600" b="0" i="0" u="none" strike="noStrike" cap="none" normalizeH="0" baseline="0" dirty="0">
                        <a:ln>
                          <a:noFill/>
                        </a:ln>
                        <a:solidFill>
                          <a:schemeClr val="tx1"/>
                        </a:solidFill>
                        <a:effectLst/>
                        <a:latin typeface="A-OTF UD新ゴ Pro M" panose="020B0500000000000000" pitchFamily="34" charset="-128"/>
                        <a:ea typeface="A-OTF UD新ゴ Pro M" panose="020B0500000000000000" pitchFamily="34"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352104603"/>
                  </a:ext>
                </a:extLst>
              </a:tr>
              <a:tr h="904186">
                <a:tc gridSpan="2">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ja-JP" altLang="en-US" sz="1200" b="0" i="0" u="none" strike="noStrike" cap="none" normalizeH="0" baseline="0" dirty="0">
                          <a:ln>
                            <a:noFill/>
                          </a:ln>
                          <a:solidFill>
                            <a:schemeClr val="tx1"/>
                          </a:solidFill>
                          <a:effectLst/>
                          <a:latin typeface="A-OTF UD新ゴ Pro M" panose="020B0500000000000000" pitchFamily="34" charset="-128"/>
                          <a:ea typeface="A-OTF UD新ゴ Pro M" panose="020B0500000000000000" pitchFamily="34" charset="-128"/>
                          <a:cs typeface="ＭＳ 明朝" panose="02020609040205080304" pitchFamily="17" charset="-128"/>
                        </a:rPr>
                        <a:t>⑨ その他</a:t>
                      </a:r>
                      <a:endParaRPr kumimoji="0" lang="en-US" altLang="ja-JP" sz="1200" b="0" i="0" u="none" strike="noStrike" cap="none" normalizeH="0" baseline="0" dirty="0">
                        <a:ln>
                          <a:noFill/>
                        </a:ln>
                        <a:solidFill>
                          <a:schemeClr val="tx1"/>
                        </a:solidFill>
                        <a:effectLst/>
                        <a:latin typeface="A-OTF UD新ゴ Pro M" panose="020B0500000000000000" pitchFamily="34" charset="-128"/>
                        <a:ea typeface="A-OTF UD新ゴ Pro M" panose="020B0500000000000000" pitchFamily="34" charset="-128"/>
                        <a:cs typeface="ＭＳ 明朝" panose="02020609040205080304" pitchFamily="17" charset="-128"/>
                      </a:endParaRPr>
                    </a:p>
                    <a:p>
                      <a:pPr marL="0" marR="0" lvl="0" indent="0" algn="l" defTabSz="685800" rtl="0" eaLnBrk="1" fontAlgn="auto" latinLnBrk="0" hangingPunct="1">
                        <a:lnSpc>
                          <a:spcPct val="100000"/>
                        </a:lnSpc>
                        <a:spcBef>
                          <a:spcPts val="0"/>
                        </a:spcBef>
                        <a:spcAft>
                          <a:spcPts val="0"/>
                        </a:spcAft>
                        <a:buClrTx/>
                        <a:buSzTx/>
                        <a:buFontTx/>
                        <a:buNone/>
                        <a:tabLst/>
                        <a:defRPr/>
                      </a:pPr>
                      <a:endParaRPr kumimoji="0" lang="en-US" altLang="ja-JP" sz="1200" b="0" i="0" u="none" strike="noStrike" cap="none" normalizeH="0" baseline="0" dirty="0">
                        <a:ln>
                          <a:noFill/>
                        </a:ln>
                        <a:solidFill>
                          <a:schemeClr val="tx1"/>
                        </a:solidFill>
                        <a:effectLst/>
                        <a:latin typeface="A-OTF UD新ゴ Pro M" panose="020B0500000000000000" pitchFamily="34" charset="-128"/>
                        <a:ea typeface="A-OTF UD新ゴ Pro M" panose="020B0500000000000000" pitchFamily="34" charset="-128"/>
                        <a:cs typeface="ＭＳ 明朝" panose="02020609040205080304" pitchFamily="17" charset="-128"/>
                      </a:endParaRPr>
                    </a:p>
                    <a:p>
                      <a:pPr marL="0" marR="0" lvl="0" indent="0" algn="l" defTabSz="685800" rtl="0" eaLnBrk="1" fontAlgn="auto" latinLnBrk="0" hangingPunct="1">
                        <a:lnSpc>
                          <a:spcPct val="100000"/>
                        </a:lnSpc>
                        <a:spcBef>
                          <a:spcPts val="0"/>
                        </a:spcBef>
                        <a:spcAft>
                          <a:spcPts val="0"/>
                        </a:spcAft>
                        <a:buClrTx/>
                        <a:buSzTx/>
                        <a:buFontTx/>
                        <a:buNone/>
                        <a:tabLst/>
                        <a:defRPr/>
                      </a:pPr>
                      <a:r>
                        <a:rPr kumimoji="0" lang="ja-JP" altLang="en-US" sz="1200" b="0" i="0" u="none" strike="noStrike" cap="none" normalizeH="0" baseline="0" dirty="0">
                          <a:ln>
                            <a:noFill/>
                          </a:ln>
                          <a:solidFill>
                            <a:schemeClr val="tx1"/>
                          </a:solidFill>
                          <a:effectLst/>
                          <a:latin typeface="A-OTF UD新ゴ Pro M" panose="020B0500000000000000" pitchFamily="34" charset="-128"/>
                          <a:ea typeface="A-OTF UD新ゴ Pro M" panose="020B0500000000000000" pitchFamily="34" charset="-128"/>
                          <a:cs typeface="ＭＳ 明朝" panose="02020609040205080304" pitchFamily="17" charset="-128"/>
                        </a:rPr>
                        <a:t>　　　　　　　　　　　　　　　　　　　　　　　　　　　　　　　　　　　　　　　　　　　　　　　　　　　　　　　　　　　　　　　　　　　　　　　　　　　　　　　　　　　　　　　　　　　　　　　　　　　　　　　　</a:t>
                      </a:r>
                      <a:endParaRPr kumimoji="0" lang="en-US" altLang="ja-JP" sz="1200" b="0" i="0" u="none" strike="noStrike" cap="none" normalizeH="0" baseline="0" dirty="0">
                        <a:ln>
                          <a:noFill/>
                        </a:ln>
                        <a:solidFill>
                          <a:schemeClr val="tx1"/>
                        </a:solidFill>
                        <a:effectLst/>
                        <a:latin typeface="A-OTF UD新ゴ Pro M" panose="020B0500000000000000" pitchFamily="34" charset="-128"/>
                        <a:ea typeface="A-OTF UD新ゴ Pro M" panose="020B0500000000000000" pitchFamily="34" charset="-128"/>
                        <a:cs typeface="ＭＳ 明朝" panose="02020609040205080304" pitchFamily="17" charset="-128"/>
                      </a:endParaRPr>
                    </a:p>
                    <a:p>
                      <a:pPr marL="0" marR="0" lvl="0" indent="0" algn="l" defTabSz="685800" rtl="0" eaLnBrk="1" fontAlgn="auto" latinLnBrk="0" hangingPunct="1">
                        <a:lnSpc>
                          <a:spcPct val="100000"/>
                        </a:lnSpc>
                        <a:spcBef>
                          <a:spcPts val="0"/>
                        </a:spcBef>
                        <a:spcAft>
                          <a:spcPts val="0"/>
                        </a:spcAft>
                        <a:buClrTx/>
                        <a:buSzTx/>
                        <a:buFontTx/>
                        <a:buNone/>
                        <a:tabLst/>
                        <a:defRPr/>
                      </a:pPr>
                      <a:endParaRPr kumimoji="0" lang="ja-JP" altLang="en-US" sz="600" b="0" i="0" u="none" strike="noStrike" cap="none" normalizeH="0" baseline="0" dirty="0">
                        <a:ln>
                          <a:noFill/>
                        </a:ln>
                        <a:solidFill>
                          <a:schemeClr val="tx1"/>
                        </a:solidFill>
                        <a:effectLst/>
                        <a:latin typeface="A-OTF UD新ゴ Pro M" panose="020B0500000000000000" pitchFamily="34" charset="-128"/>
                        <a:ea typeface="A-OTF UD新ゴ Pro M" panose="020B0500000000000000" pitchFamily="34"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endParaRPr kumimoji="0" lang="ja-JP" altLang="en-US" sz="600" b="0" i="0" u="none" strike="noStrike" cap="none" normalizeH="0" baseline="0" dirty="0">
                        <a:ln>
                          <a:noFill/>
                        </a:ln>
                        <a:solidFill>
                          <a:schemeClr val="tx1"/>
                        </a:solidFill>
                        <a:effectLst/>
                        <a:latin typeface="A-OTF UD新ゴ Pro M" panose="020B0500000000000000" pitchFamily="34" charset="-128"/>
                        <a:ea typeface="A-OTF UD新ゴ Pro M" panose="020B0500000000000000" pitchFamily="34"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920059479"/>
                  </a:ext>
                </a:extLst>
              </a:tr>
            </a:tbl>
          </a:graphicData>
        </a:graphic>
      </p:graphicFrame>
      <p:graphicFrame>
        <p:nvGraphicFramePr>
          <p:cNvPr id="10" name="表 7">
            <a:extLst>
              <a:ext uri="{FF2B5EF4-FFF2-40B4-BE49-F238E27FC236}">
                <a16:creationId xmlns:a16="http://schemas.microsoft.com/office/drawing/2014/main" id="{8C8F3544-7287-49B6-8765-CE56541D75BD}"/>
              </a:ext>
            </a:extLst>
          </p:cNvPr>
          <p:cNvGraphicFramePr>
            <a:graphicFrameLocks noGrp="1"/>
          </p:cNvGraphicFramePr>
          <p:nvPr>
            <p:extLst>
              <p:ext uri="{D42A27DB-BD31-4B8C-83A1-F6EECF244321}">
                <p14:modId xmlns:p14="http://schemas.microsoft.com/office/powerpoint/2010/main" val="1474156093"/>
              </p:ext>
            </p:extLst>
          </p:nvPr>
        </p:nvGraphicFramePr>
        <p:xfrm>
          <a:off x="3784600" y="600192"/>
          <a:ext cx="2921000" cy="370840"/>
        </p:xfrm>
        <a:graphic>
          <a:graphicData uri="http://schemas.openxmlformats.org/drawingml/2006/table">
            <a:tbl>
              <a:tblPr firstRow="1" bandRow="1">
                <a:tableStyleId>{5C22544A-7EE6-4342-B048-85BDC9FD1C3A}</a:tableStyleId>
              </a:tblPr>
              <a:tblGrid>
                <a:gridCol w="1155700">
                  <a:extLst>
                    <a:ext uri="{9D8B030D-6E8A-4147-A177-3AD203B41FA5}">
                      <a16:colId xmlns:a16="http://schemas.microsoft.com/office/drawing/2014/main" val="1346885655"/>
                    </a:ext>
                  </a:extLst>
                </a:gridCol>
                <a:gridCol w="1765300">
                  <a:extLst>
                    <a:ext uri="{9D8B030D-6E8A-4147-A177-3AD203B41FA5}">
                      <a16:colId xmlns:a16="http://schemas.microsoft.com/office/drawing/2014/main" val="1506013278"/>
                    </a:ext>
                  </a:extLst>
                </a:gridCol>
              </a:tblGrid>
              <a:tr h="370840">
                <a:tc>
                  <a:txBody>
                    <a:bodyPr/>
                    <a:lstStyle/>
                    <a:p>
                      <a:pPr algn="ctr"/>
                      <a:r>
                        <a:rPr kumimoji="1" lang="ja-JP" altLang="en-US" sz="1600" b="0" dirty="0">
                          <a:solidFill>
                            <a:schemeClr val="tx1"/>
                          </a:solidFill>
                          <a:latin typeface="A-OTF UD新ゴ Pro M" panose="020B0500000000000000" pitchFamily="34" charset="-128"/>
                          <a:ea typeface="A-OTF UD新ゴ Pro M" panose="020B0500000000000000" pitchFamily="34" charset="-128"/>
                        </a:rPr>
                        <a:t>提出期限</a:t>
                      </a:r>
                    </a:p>
                  </a:txBody>
                  <a:tcPr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2">
                        <a:lumMod val="90000"/>
                      </a:schemeClr>
                    </a:solidFill>
                  </a:tcPr>
                </a:tc>
                <a:tc>
                  <a:txBody>
                    <a:bodyPr/>
                    <a:lstStyle/>
                    <a:p>
                      <a:pPr algn="ctr"/>
                      <a:r>
                        <a:rPr kumimoji="1" lang="en-US" altLang="ja-JP" sz="1600" b="0" dirty="0">
                          <a:solidFill>
                            <a:schemeClr val="tx1"/>
                          </a:solidFill>
                          <a:latin typeface="A-OTF UD新ゴ Pro M" panose="020B0500000000000000" pitchFamily="34" charset="-128"/>
                          <a:ea typeface="A-OTF UD新ゴ Pro M" panose="020B0500000000000000" pitchFamily="34" charset="-128"/>
                        </a:rPr>
                        <a:t>4</a:t>
                      </a:r>
                      <a:r>
                        <a:rPr kumimoji="1" lang="ja-JP" altLang="en-US" sz="1600" b="0" dirty="0">
                          <a:solidFill>
                            <a:schemeClr val="tx1"/>
                          </a:solidFill>
                          <a:latin typeface="A-OTF UD新ゴ Pro M" panose="020B0500000000000000" pitchFamily="34" charset="-128"/>
                          <a:ea typeface="A-OTF UD新ゴ Pro M" panose="020B0500000000000000" pitchFamily="34" charset="-128"/>
                        </a:rPr>
                        <a:t>月</a:t>
                      </a:r>
                      <a:r>
                        <a:rPr kumimoji="1" lang="en-US" altLang="ja-JP" sz="1600" b="0" dirty="0">
                          <a:solidFill>
                            <a:schemeClr val="tx1"/>
                          </a:solidFill>
                          <a:latin typeface="A-OTF UD新ゴ Pro M" panose="020B0500000000000000" pitchFamily="34" charset="-128"/>
                          <a:ea typeface="A-OTF UD新ゴ Pro M" panose="020B0500000000000000" pitchFamily="34" charset="-128"/>
                        </a:rPr>
                        <a:t>26</a:t>
                      </a:r>
                      <a:r>
                        <a:rPr kumimoji="1" lang="ja-JP" altLang="en-US" sz="1600" b="0" dirty="0">
                          <a:solidFill>
                            <a:schemeClr val="tx1"/>
                          </a:solidFill>
                          <a:latin typeface="A-OTF UD新ゴ Pro M" panose="020B0500000000000000" pitchFamily="34" charset="-128"/>
                          <a:ea typeface="A-OTF UD新ゴ Pro M" panose="020B0500000000000000" pitchFamily="34" charset="-128"/>
                        </a:rPr>
                        <a:t>日（金）</a:t>
                      </a:r>
                    </a:p>
                  </a:txBody>
                  <a:tcPr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382331648"/>
                  </a:ext>
                </a:extLst>
              </a:tr>
            </a:tbl>
          </a:graphicData>
        </a:graphic>
      </p:graphicFrame>
      <p:sp>
        <p:nvSpPr>
          <p:cNvPr id="15" name="大かっこ 14">
            <a:extLst>
              <a:ext uri="{FF2B5EF4-FFF2-40B4-BE49-F238E27FC236}">
                <a16:creationId xmlns:a16="http://schemas.microsoft.com/office/drawing/2014/main" id="{03E1A5EF-7B89-4056-8D57-474F64BF090B}"/>
              </a:ext>
            </a:extLst>
          </p:cNvPr>
          <p:cNvSpPr/>
          <p:nvPr/>
        </p:nvSpPr>
        <p:spPr>
          <a:xfrm>
            <a:off x="454058" y="9168060"/>
            <a:ext cx="5280820" cy="484955"/>
          </a:xfrm>
          <a:prstGeom prst="bracketPair">
            <a:avLst/>
          </a:prstGeom>
          <a:ln w="127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3" name="大かっこ 2">
            <a:extLst>
              <a:ext uri="{FF2B5EF4-FFF2-40B4-BE49-F238E27FC236}">
                <a16:creationId xmlns:a16="http://schemas.microsoft.com/office/drawing/2014/main" id="{B54108D7-728E-839F-1A4B-69A43E5D50CA}"/>
              </a:ext>
            </a:extLst>
          </p:cNvPr>
          <p:cNvSpPr/>
          <p:nvPr/>
        </p:nvSpPr>
        <p:spPr>
          <a:xfrm>
            <a:off x="433038" y="4441063"/>
            <a:ext cx="3330542" cy="632184"/>
          </a:xfrm>
          <a:prstGeom prst="bracketPair">
            <a:avLst/>
          </a:prstGeom>
          <a:ln w="127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Tree>
    <p:extLst>
      <p:ext uri="{BB962C8B-B14F-4D97-AF65-F5344CB8AC3E}">
        <p14:creationId xmlns:p14="http://schemas.microsoft.com/office/powerpoint/2010/main" val="2023899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F684155A-21A8-48B0-86AB-78186FB78BF2}"/>
              </a:ext>
            </a:extLst>
          </p:cNvPr>
          <p:cNvSpPr txBox="1"/>
          <p:nvPr/>
        </p:nvSpPr>
        <p:spPr>
          <a:xfrm>
            <a:off x="188260" y="109816"/>
            <a:ext cx="1646605" cy="369332"/>
          </a:xfrm>
          <a:prstGeom prst="rect">
            <a:avLst/>
          </a:prstGeom>
          <a:noFill/>
        </p:spPr>
        <p:txBody>
          <a:bodyPr wrap="none" rtlCol="0">
            <a:spAutoFit/>
          </a:bodyPr>
          <a:lstStyle/>
          <a:p>
            <a:r>
              <a:rPr kumimoji="1" lang="ja-JP" altLang="en-US" dirty="0">
                <a:latin typeface="A-OTF UD新ゴ Pro M" panose="020B0500000000000000" pitchFamily="34" charset="-128"/>
                <a:ea typeface="A-OTF UD新ゴ Pro M" panose="020B0500000000000000" pitchFamily="34" charset="-128"/>
              </a:rPr>
              <a:t>出展申込書 ③</a:t>
            </a:r>
          </a:p>
        </p:txBody>
      </p:sp>
      <p:sp>
        <p:nvSpPr>
          <p:cNvPr id="2" name="スライド番号プレースホルダー 1">
            <a:extLst>
              <a:ext uri="{FF2B5EF4-FFF2-40B4-BE49-F238E27FC236}">
                <a16:creationId xmlns:a16="http://schemas.microsoft.com/office/drawing/2014/main" id="{F7B1FDF7-C12A-4138-A80D-1E7068C67532}"/>
              </a:ext>
            </a:extLst>
          </p:cNvPr>
          <p:cNvSpPr>
            <a:spLocks noGrp="1"/>
          </p:cNvSpPr>
          <p:nvPr>
            <p:ph type="sldNum" sz="quarter" idx="12"/>
          </p:nvPr>
        </p:nvSpPr>
        <p:spPr>
          <a:xfrm>
            <a:off x="6439239" y="196028"/>
            <a:ext cx="354584" cy="276999"/>
          </a:xfrm>
        </p:spPr>
        <p:txBody>
          <a:bodyPr/>
          <a:lstStyle/>
          <a:p>
            <a:r>
              <a:rPr kumimoji="1" lang="en-US" altLang="ja-JP" sz="1200" dirty="0">
                <a:solidFill>
                  <a:schemeClr val="tx1"/>
                </a:solidFill>
              </a:rPr>
              <a:t>36</a:t>
            </a:r>
            <a:endParaRPr kumimoji="1" lang="ja-JP" altLang="en-US" sz="1200" dirty="0">
              <a:solidFill>
                <a:schemeClr val="tx1"/>
              </a:solidFill>
            </a:endParaRPr>
          </a:p>
        </p:txBody>
      </p:sp>
      <p:sp>
        <p:nvSpPr>
          <p:cNvPr id="15" name="Rectangle 1">
            <a:extLst>
              <a:ext uri="{FF2B5EF4-FFF2-40B4-BE49-F238E27FC236}">
                <a16:creationId xmlns:a16="http://schemas.microsoft.com/office/drawing/2014/main" id="{2F0535BA-42FB-4146-9A26-CF718434E17C}"/>
              </a:ext>
            </a:extLst>
          </p:cNvPr>
          <p:cNvSpPr>
            <a:spLocks noChangeArrowheads="1"/>
          </p:cNvSpPr>
          <p:nvPr/>
        </p:nvSpPr>
        <p:spPr bwMode="auto">
          <a:xfrm>
            <a:off x="163624" y="833403"/>
            <a:ext cx="6378912" cy="852541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lvl="0" defTabSz="914400">
              <a:spcBef>
                <a:spcPts val="600"/>
              </a:spcBef>
            </a:pPr>
            <a:r>
              <a:rPr lang="ja-JP" altLang="en-US" sz="1400" b="1" dirty="0">
                <a:solidFill>
                  <a:srgbClr val="000000"/>
                </a:solidFill>
                <a:latin typeface="A-OTF UD新ゴ Pro M" panose="020B0500000000000000" pitchFamily="34" charset="-128"/>
                <a:ea typeface="A-OTF UD新ゴ Pro M" panose="020B0500000000000000" pitchFamily="34" charset="-128"/>
                <a:cs typeface="ＭＳ 明朝" panose="02020609040205080304" pitchFamily="17" charset="-128"/>
              </a:rPr>
              <a:t>５　ポスター、招待券等の希望調査</a:t>
            </a:r>
            <a:endParaRPr lang="en-US" altLang="ja-JP" sz="1400" b="1" dirty="0">
              <a:solidFill>
                <a:srgbClr val="000000"/>
              </a:solidFill>
              <a:latin typeface="A-OTF UD新ゴ Pro M" panose="020B0500000000000000" pitchFamily="34" charset="-128"/>
              <a:ea typeface="A-OTF UD新ゴ Pro M" panose="020B0500000000000000" pitchFamily="34" charset="-128"/>
              <a:cs typeface="ＭＳ 明朝" panose="02020609040205080304" pitchFamily="17" charset="-128"/>
            </a:endParaRPr>
          </a:p>
          <a:p>
            <a:pPr marL="171450" indent="-171450" defTabSz="914400">
              <a:spcBef>
                <a:spcPts val="600"/>
              </a:spcBef>
              <a:buFont typeface="Arial" panose="020B0604020202020204" pitchFamily="34" charset="0"/>
              <a:buChar char="•"/>
            </a:pPr>
            <a:r>
              <a:rPr lang="ja-JP" altLang="en-US" sz="1200" dirty="0">
                <a:solidFill>
                  <a:srgbClr val="000000"/>
                </a:solidFill>
                <a:latin typeface="A-OTF UD新ゴ Pro M" panose="020B0500000000000000" pitchFamily="34" charset="-128"/>
                <a:ea typeface="A-OTF UD新ゴ Pro M" panose="020B0500000000000000" pitchFamily="34" charset="-128"/>
                <a:cs typeface="Times New Roman" panose="02020603050405020304" pitchFamily="18" charset="0"/>
              </a:rPr>
              <a:t>運営事務局が作成するポスター及び招待券をご希望される方はご記入下さい。</a:t>
            </a:r>
            <a:endParaRPr lang="en-US" altLang="ja-JP" sz="1200" dirty="0">
              <a:solidFill>
                <a:srgbClr val="000000"/>
              </a:solidFill>
              <a:latin typeface="A-OTF UD新ゴ Pro M" panose="020B0500000000000000" pitchFamily="34" charset="-128"/>
              <a:ea typeface="A-OTF UD新ゴ Pro M" panose="020B0500000000000000" pitchFamily="34" charset="-128"/>
              <a:cs typeface="Times New Roman" panose="02020603050405020304" pitchFamily="18" charset="0"/>
            </a:endParaRPr>
          </a:p>
          <a:p>
            <a:pPr marL="171450" indent="-171450" defTabSz="914400">
              <a:spcBef>
                <a:spcPts val="600"/>
              </a:spcBef>
              <a:buFont typeface="Arial" panose="020B0604020202020204" pitchFamily="34" charset="0"/>
              <a:buChar char="•"/>
            </a:pPr>
            <a:r>
              <a:rPr lang="ja-JP" altLang="en-US" sz="1200" dirty="0">
                <a:solidFill>
                  <a:srgbClr val="000000"/>
                </a:solidFill>
                <a:latin typeface="A-OTF UD新ゴ Pro M" panose="020B0500000000000000" pitchFamily="34" charset="-128"/>
                <a:ea typeface="A-OTF UD新ゴ Pro M" panose="020B0500000000000000" pitchFamily="34" charset="-128"/>
                <a:cs typeface="Times New Roman" panose="02020603050405020304" pitchFamily="18" charset="0"/>
              </a:rPr>
              <a:t>招待券については、展示実演会は無料で入場できますので、招待券が無くても入場可能ですが、招待券を受付等で提示された方には冊子「最新の林業機械」を進呈します。</a:t>
            </a:r>
            <a:endParaRPr lang="en-US" altLang="ja-JP" sz="1200" dirty="0">
              <a:solidFill>
                <a:srgbClr val="000000"/>
              </a:solidFill>
              <a:latin typeface="A-OTF UD新ゴ Pro M" panose="020B0500000000000000" pitchFamily="34" charset="-128"/>
              <a:ea typeface="A-OTF UD新ゴ Pro M" panose="020B0500000000000000" pitchFamily="34" charset="-128"/>
              <a:cs typeface="Times New Roman" panose="02020603050405020304" pitchFamily="18" charset="0"/>
            </a:endParaRPr>
          </a:p>
          <a:p>
            <a:pPr marL="171450" indent="-171450" defTabSz="914400">
              <a:spcBef>
                <a:spcPts val="600"/>
              </a:spcBef>
              <a:buFont typeface="Arial" panose="020B0604020202020204" pitchFamily="34" charset="0"/>
              <a:buChar char="•"/>
            </a:pPr>
            <a:r>
              <a:rPr lang="ja-JP" altLang="en-US" sz="1200" dirty="0">
                <a:solidFill>
                  <a:srgbClr val="000000"/>
                </a:solidFill>
                <a:latin typeface="A-OTF UD新ゴ Pro M" panose="020B0500000000000000" pitchFamily="34" charset="-128"/>
                <a:ea typeface="A-OTF UD新ゴ Pro M" panose="020B0500000000000000" pitchFamily="34" charset="-128"/>
                <a:cs typeface="Times New Roman" panose="02020603050405020304" pitchFamily="18" charset="0"/>
              </a:rPr>
              <a:t>ポスターのチラシ（</a:t>
            </a:r>
            <a:r>
              <a:rPr lang="en-US" altLang="ja-JP" sz="1200" dirty="0">
                <a:solidFill>
                  <a:srgbClr val="000000"/>
                </a:solidFill>
                <a:latin typeface="A-OTF UD新ゴ Pro M" panose="020B0500000000000000" pitchFamily="34" charset="-128"/>
                <a:ea typeface="A-OTF UD新ゴ Pro M" panose="020B0500000000000000" pitchFamily="34" charset="-128"/>
                <a:cs typeface="Times New Roman" panose="02020603050405020304" pitchFamily="18" charset="0"/>
              </a:rPr>
              <a:t>PDF</a:t>
            </a:r>
            <a:r>
              <a:rPr lang="ja-JP" altLang="en-US" sz="1200" dirty="0">
                <a:solidFill>
                  <a:srgbClr val="000000"/>
                </a:solidFill>
                <a:latin typeface="A-OTF UD新ゴ Pro M" panose="020B0500000000000000" pitchFamily="34" charset="-128"/>
                <a:ea typeface="A-OTF UD新ゴ Pro M" panose="020B0500000000000000" pitchFamily="34" charset="-128"/>
                <a:cs typeface="Times New Roman" panose="02020603050405020304" pitchFamily="18" charset="0"/>
              </a:rPr>
              <a:t>版）は、作成でき次第、担当者にメールで送付します。</a:t>
            </a:r>
            <a:endParaRPr lang="en-US" altLang="ja-JP" sz="1200" dirty="0">
              <a:solidFill>
                <a:srgbClr val="000000"/>
              </a:solidFill>
              <a:latin typeface="A-OTF UD新ゴ Pro M" panose="020B0500000000000000" pitchFamily="34" charset="-128"/>
              <a:ea typeface="A-OTF UD新ゴ Pro M" panose="020B0500000000000000" pitchFamily="34" charset="-128"/>
              <a:cs typeface="Times New Roman" panose="02020603050405020304" pitchFamily="18" charset="0"/>
            </a:endParaRPr>
          </a:p>
          <a:p>
            <a:pPr marL="171450" indent="-171450" defTabSz="914400">
              <a:spcBef>
                <a:spcPts val="600"/>
              </a:spcBef>
              <a:buFont typeface="Arial" panose="020B0604020202020204" pitchFamily="34" charset="0"/>
              <a:buChar char="•"/>
            </a:pPr>
            <a:endParaRPr lang="en-US" altLang="ja-JP" sz="1200" dirty="0">
              <a:solidFill>
                <a:srgbClr val="000000"/>
              </a:solidFill>
              <a:latin typeface="A-OTF UD新ゴ Pro M" panose="020B0500000000000000" pitchFamily="34" charset="-128"/>
              <a:ea typeface="A-OTF UD新ゴ Pro M" panose="020B0500000000000000" pitchFamily="34" charset="-128"/>
              <a:cs typeface="Times New Roman" panose="02020603050405020304" pitchFamily="18" charset="0"/>
            </a:endParaRPr>
          </a:p>
          <a:p>
            <a:pPr marL="171450" indent="-171450" defTabSz="914400">
              <a:spcBef>
                <a:spcPts val="600"/>
              </a:spcBef>
              <a:buFont typeface="Arial" panose="020B0604020202020204" pitchFamily="34" charset="0"/>
              <a:buChar char="•"/>
            </a:pPr>
            <a:endParaRPr lang="en-US" altLang="ja-JP" sz="1200" dirty="0">
              <a:solidFill>
                <a:srgbClr val="000000"/>
              </a:solidFill>
              <a:latin typeface="A-OTF UD新ゴ Pro M" panose="020B0500000000000000" pitchFamily="34" charset="-128"/>
              <a:ea typeface="A-OTF UD新ゴ Pro M" panose="020B0500000000000000" pitchFamily="34" charset="-128"/>
              <a:cs typeface="Times New Roman" panose="02020603050405020304" pitchFamily="18" charset="0"/>
            </a:endParaRPr>
          </a:p>
          <a:p>
            <a:pPr marL="171450" indent="-171450" defTabSz="914400">
              <a:spcBef>
                <a:spcPts val="600"/>
              </a:spcBef>
              <a:buFont typeface="Arial" panose="020B0604020202020204" pitchFamily="34" charset="0"/>
              <a:buChar char="•"/>
            </a:pPr>
            <a:endParaRPr lang="en-US" altLang="ja-JP" sz="1200" dirty="0">
              <a:solidFill>
                <a:srgbClr val="000000"/>
              </a:solidFill>
              <a:latin typeface="A-OTF UD新ゴ Pro M" panose="020B0500000000000000" pitchFamily="34" charset="-128"/>
              <a:ea typeface="A-OTF UD新ゴ Pro M" panose="020B0500000000000000" pitchFamily="34" charset="-128"/>
              <a:cs typeface="Times New Roman" panose="02020603050405020304" pitchFamily="18" charset="0"/>
            </a:endParaRPr>
          </a:p>
          <a:p>
            <a:pPr marL="171450" indent="-171450" defTabSz="914400">
              <a:spcBef>
                <a:spcPts val="600"/>
              </a:spcBef>
              <a:buFont typeface="Arial" panose="020B0604020202020204" pitchFamily="34" charset="0"/>
              <a:buChar char="•"/>
            </a:pPr>
            <a:endParaRPr lang="en-US" altLang="ja-JP" sz="1200" dirty="0">
              <a:solidFill>
                <a:srgbClr val="000000"/>
              </a:solidFill>
              <a:latin typeface="A-OTF UD新ゴ Pro M" panose="020B0500000000000000" pitchFamily="34" charset="-128"/>
              <a:ea typeface="A-OTF UD新ゴ Pro M" panose="020B0500000000000000" pitchFamily="34" charset="-128"/>
              <a:cs typeface="Times New Roman" panose="02020603050405020304" pitchFamily="18" charset="0"/>
            </a:endParaRPr>
          </a:p>
          <a:p>
            <a:pPr marL="171450" indent="-171450" defTabSz="914400">
              <a:spcBef>
                <a:spcPts val="600"/>
              </a:spcBef>
              <a:buFont typeface="Arial" panose="020B0604020202020204" pitchFamily="34" charset="0"/>
              <a:buChar char="•"/>
            </a:pPr>
            <a:endParaRPr lang="en-US" altLang="ja-JP" sz="1200" dirty="0">
              <a:solidFill>
                <a:srgbClr val="000000"/>
              </a:solidFill>
              <a:latin typeface="A-OTF UD新ゴ Pro M" panose="020B0500000000000000" pitchFamily="34" charset="-128"/>
              <a:ea typeface="A-OTF UD新ゴ Pro M" panose="020B0500000000000000" pitchFamily="34" charset="-128"/>
              <a:cs typeface="Times New Roman" panose="02020603050405020304" pitchFamily="18" charset="0"/>
            </a:endParaRPr>
          </a:p>
          <a:p>
            <a:pPr defTabSz="914400">
              <a:spcBef>
                <a:spcPts val="600"/>
              </a:spcBef>
            </a:pPr>
            <a:r>
              <a:rPr lang="ja-JP" altLang="en-US" sz="1400" b="1" dirty="0">
                <a:solidFill>
                  <a:srgbClr val="000000"/>
                </a:solidFill>
                <a:latin typeface="A-OTF UD新ゴ Pro M" panose="020B0500000000000000" pitchFamily="34" charset="-128"/>
                <a:ea typeface="A-OTF UD新ゴ Pro M" panose="020B0500000000000000" pitchFamily="34" charset="-128"/>
                <a:cs typeface="Times New Roman" panose="02020603050405020304" pitchFamily="18" charset="0"/>
              </a:rPr>
              <a:t>６　みどりの大使の希望調査</a:t>
            </a:r>
            <a:endParaRPr lang="en-US" altLang="ja-JP" sz="1400" b="1" dirty="0">
              <a:solidFill>
                <a:srgbClr val="000000"/>
              </a:solidFill>
              <a:latin typeface="A-OTF UD新ゴ Pro M" panose="020B0500000000000000" pitchFamily="34" charset="-128"/>
              <a:ea typeface="A-OTF UD新ゴ Pro M" panose="020B0500000000000000" pitchFamily="34" charset="-128"/>
              <a:cs typeface="Times New Roman" panose="02020603050405020304" pitchFamily="18" charset="0"/>
            </a:endParaRPr>
          </a:p>
          <a:p>
            <a:pPr marL="171450" indent="-171450" defTabSz="914400">
              <a:spcBef>
                <a:spcPts val="600"/>
              </a:spcBef>
              <a:buFont typeface="Arial" panose="020B0604020202020204" pitchFamily="34" charset="0"/>
              <a:buChar char="•"/>
            </a:pPr>
            <a:r>
              <a:rPr lang="ja-JP" altLang="en-US" sz="1200" dirty="0">
                <a:solidFill>
                  <a:srgbClr val="000000"/>
                </a:solidFill>
                <a:latin typeface="A-OTF UD新ゴ Pro M" panose="020B0500000000000000" pitchFamily="34" charset="-128"/>
                <a:ea typeface="A-OTF UD新ゴ Pro M" panose="020B0500000000000000" pitchFamily="34" charset="-128"/>
                <a:cs typeface="Times New Roman" panose="02020603050405020304" pitchFamily="18" charset="0"/>
              </a:rPr>
              <a:t>みどりの大使の訪問を希望される方は、「〇」をご記入ください。</a:t>
            </a:r>
            <a:endParaRPr lang="en-US" altLang="ja-JP" sz="1200" dirty="0">
              <a:solidFill>
                <a:srgbClr val="000000"/>
              </a:solidFill>
              <a:latin typeface="A-OTF UD新ゴ Pro M" panose="020B0500000000000000" pitchFamily="34" charset="-128"/>
              <a:ea typeface="A-OTF UD新ゴ Pro M" panose="020B0500000000000000" pitchFamily="34" charset="-128"/>
              <a:cs typeface="Times New Roman" panose="02020603050405020304" pitchFamily="18" charset="0"/>
            </a:endParaRPr>
          </a:p>
          <a:p>
            <a:pPr marL="171450" indent="-171450" defTabSz="914400">
              <a:spcBef>
                <a:spcPts val="600"/>
              </a:spcBef>
              <a:buFont typeface="Arial" panose="020B0604020202020204" pitchFamily="34" charset="0"/>
              <a:buChar char="•"/>
            </a:pPr>
            <a:endParaRPr lang="en-US" altLang="ja-JP" sz="1200" dirty="0">
              <a:solidFill>
                <a:srgbClr val="000000"/>
              </a:solidFill>
              <a:latin typeface="A-OTF UD新ゴ Pro M" panose="020B0500000000000000" pitchFamily="34" charset="-128"/>
              <a:ea typeface="A-OTF UD新ゴ Pro M" panose="020B0500000000000000" pitchFamily="34" charset="-128"/>
              <a:cs typeface="Times New Roman" panose="02020603050405020304" pitchFamily="18" charset="0"/>
            </a:endParaRPr>
          </a:p>
          <a:p>
            <a:pPr defTabSz="914400">
              <a:spcBef>
                <a:spcPts val="600"/>
              </a:spcBef>
            </a:pPr>
            <a:endParaRPr lang="en-US" altLang="ja-JP" sz="1200" dirty="0">
              <a:solidFill>
                <a:srgbClr val="000000"/>
              </a:solidFill>
              <a:latin typeface="A-OTF UD新ゴ Pro M" panose="020B0500000000000000" pitchFamily="34" charset="-128"/>
              <a:ea typeface="A-OTF UD新ゴ Pro M" panose="020B0500000000000000" pitchFamily="34" charset="-128"/>
              <a:cs typeface="Times New Roman" panose="02020603050405020304" pitchFamily="18" charset="0"/>
            </a:endParaRPr>
          </a:p>
          <a:p>
            <a:pPr defTabSz="914400">
              <a:spcBef>
                <a:spcPts val="600"/>
              </a:spcBef>
            </a:pPr>
            <a:r>
              <a:rPr lang="ja-JP" altLang="en-US" sz="1400" b="1" dirty="0">
                <a:solidFill>
                  <a:srgbClr val="000000"/>
                </a:solidFill>
                <a:latin typeface="A-OTF UD新ゴ Pro M" panose="020B0500000000000000" pitchFamily="34" charset="-128"/>
                <a:ea typeface="A-OTF UD新ゴ Pro M" panose="020B0500000000000000" pitchFamily="34" charset="-128"/>
                <a:cs typeface="Times New Roman" panose="02020603050405020304" pitchFamily="18" charset="0"/>
              </a:rPr>
              <a:t>７　重機への恐竜の装飾の協力調査</a:t>
            </a:r>
            <a:endParaRPr lang="en-US" altLang="ja-JP" sz="1400" b="1" dirty="0">
              <a:solidFill>
                <a:srgbClr val="000000"/>
              </a:solidFill>
              <a:latin typeface="A-OTF UD新ゴ Pro M" panose="020B0500000000000000" pitchFamily="34" charset="-128"/>
              <a:ea typeface="A-OTF UD新ゴ Pro M" panose="020B0500000000000000" pitchFamily="34" charset="-128"/>
              <a:cs typeface="Times New Roman" panose="02020603050405020304" pitchFamily="18" charset="0"/>
            </a:endParaRPr>
          </a:p>
          <a:p>
            <a:pPr marL="171450" indent="-171450" defTabSz="914400">
              <a:spcBef>
                <a:spcPts val="600"/>
              </a:spcBef>
              <a:buFont typeface="Arial" panose="020B0604020202020204" pitchFamily="34" charset="0"/>
              <a:buChar char="•"/>
            </a:pPr>
            <a:r>
              <a:rPr lang="ja-JP" altLang="en-US" sz="1200" dirty="0">
                <a:solidFill>
                  <a:srgbClr val="000000"/>
                </a:solidFill>
                <a:latin typeface="A-OTF UD新ゴ Pro M" panose="020B0500000000000000" pitchFamily="34" charset="-128"/>
                <a:ea typeface="A-OTF UD新ゴ Pro M" panose="020B0500000000000000" pitchFamily="34" charset="-128"/>
                <a:cs typeface="Times New Roman" panose="02020603050405020304" pitchFamily="18" charset="0"/>
              </a:rPr>
              <a:t>重機への恐竜装飾にご協力いただける方は、「○」と内容をご記入ください。</a:t>
            </a:r>
            <a:endParaRPr lang="en-US" altLang="ja-JP" sz="1200" dirty="0">
              <a:solidFill>
                <a:srgbClr val="000000"/>
              </a:solidFill>
              <a:latin typeface="A-OTF UD新ゴ Pro M" panose="020B0500000000000000" pitchFamily="34" charset="-128"/>
              <a:ea typeface="A-OTF UD新ゴ Pro M" panose="020B0500000000000000" pitchFamily="34" charset="-128"/>
              <a:cs typeface="Times New Roman" panose="02020603050405020304" pitchFamily="18" charset="0"/>
            </a:endParaRPr>
          </a:p>
          <a:p>
            <a:pPr defTabSz="914400">
              <a:spcBef>
                <a:spcPts val="600"/>
              </a:spcBef>
            </a:pPr>
            <a:endParaRPr lang="en-US" altLang="ja-JP" sz="1400" b="1" dirty="0">
              <a:solidFill>
                <a:srgbClr val="000000"/>
              </a:solidFill>
              <a:latin typeface="A-OTF UD新ゴ Pro M" panose="020B0500000000000000" pitchFamily="34" charset="-128"/>
              <a:ea typeface="A-OTF UD新ゴ Pro M" panose="020B0500000000000000" pitchFamily="34" charset="-128"/>
              <a:cs typeface="Times New Roman" panose="02020603050405020304" pitchFamily="18" charset="0"/>
            </a:endParaRPr>
          </a:p>
          <a:p>
            <a:pPr defTabSz="914400">
              <a:spcBef>
                <a:spcPts val="600"/>
              </a:spcBef>
            </a:pPr>
            <a:endParaRPr lang="en-US" altLang="ja-JP" sz="1400" b="1" dirty="0">
              <a:solidFill>
                <a:srgbClr val="000000"/>
              </a:solidFill>
              <a:latin typeface="A-OTF UD新ゴ Pro M" panose="020B0500000000000000" pitchFamily="34" charset="-128"/>
              <a:ea typeface="A-OTF UD新ゴ Pro M" panose="020B0500000000000000" pitchFamily="34" charset="-128"/>
              <a:cs typeface="Times New Roman" panose="02020603050405020304" pitchFamily="18" charset="0"/>
            </a:endParaRPr>
          </a:p>
          <a:p>
            <a:pPr defTabSz="914400">
              <a:spcBef>
                <a:spcPts val="600"/>
              </a:spcBef>
            </a:pPr>
            <a:endParaRPr lang="en-US" altLang="ja-JP" sz="1400" b="1" dirty="0">
              <a:solidFill>
                <a:srgbClr val="000000"/>
              </a:solidFill>
              <a:latin typeface="A-OTF UD新ゴ Pro M" panose="020B0500000000000000" pitchFamily="34" charset="-128"/>
              <a:ea typeface="A-OTF UD新ゴ Pro M" panose="020B0500000000000000" pitchFamily="34" charset="-128"/>
              <a:cs typeface="Times New Roman" panose="02020603050405020304" pitchFamily="18" charset="0"/>
            </a:endParaRPr>
          </a:p>
          <a:p>
            <a:pPr defTabSz="914400">
              <a:spcBef>
                <a:spcPts val="600"/>
              </a:spcBef>
            </a:pPr>
            <a:endParaRPr lang="en-US" altLang="ja-JP" sz="1400" b="1" dirty="0">
              <a:solidFill>
                <a:srgbClr val="000000"/>
              </a:solidFill>
              <a:latin typeface="A-OTF UD新ゴ Pro M" panose="020B0500000000000000" pitchFamily="34" charset="-128"/>
              <a:ea typeface="A-OTF UD新ゴ Pro M" panose="020B0500000000000000" pitchFamily="34" charset="-128"/>
              <a:cs typeface="Times New Roman" panose="02020603050405020304" pitchFamily="18" charset="0"/>
            </a:endParaRPr>
          </a:p>
          <a:p>
            <a:pPr defTabSz="914400">
              <a:spcBef>
                <a:spcPts val="600"/>
              </a:spcBef>
            </a:pPr>
            <a:endParaRPr lang="en-US" altLang="ja-JP" sz="1400" b="1" dirty="0">
              <a:solidFill>
                <a:srgbClr val="000000"/>
              </a:solidFill>
              <a:latin typeface="A-OTF UD新ゴ Pro M" panose="020B0500000000000000" pitchFamily="34" charset="-128"/>
              <a:ea typeface="A-OTF UD新ゴ Pro M" panose="020B0500000000000000" pitchFamily="34" charset="-128"/>
              <a:cs typeface="Times New Roman" panose="02020603050405020304" pitchFamily="18" charset="0"/>
            </a:endParaRPr>
          </a:p>
          <a:p>
            <a:pPr defTabSz="914400">
              <a:spcBef>
                <a:spcPts val="600"/>
              </a:spcBef>
            </a:pPr>
            <a:r>
              <a:rPr lang="ja-JP" altLang="en-US" sz="1400" b="1" dirty="0">
                <a:solidFill>
                  <a:srgbClr val="000000"/>
                </a:solidFill>
                <a:latin typeface="A-OTF UD新ゴ Pro M" panose="020B0500000000000000" pitchFamily="34" charset="-128"/>
                <a:ea typeface="A-OTF UD新ゴ Pro M" panose="020B0500000000000000" pitchFamily="34" charset="-128"/>
                <a:cs typeface="Times New Roman" panose="02020603050405020304" pitchFamily="18" charset="0"/>
              </a:rPr>
              <a:t>８　会場設営時、資材等の搬入時の責任者</a:t>
            </a:r>
            <a:endParaRPr lang="en-US" altLang="ja-JP" sz="1400" b="1" dirty="0">
              <a:solidFill>
                <a:srgbClr val="000000"/>
              </a:solidFill>
              <a:latin typeface="A-OTF UD新ゴ Pro M" panose="020B0500000000000000" pitchFamily="34" charset="-128"/>
              <a:ea typeface="A-OTF UD新ゴ Pro M" panose="020B0500000000000000" pitchFamily="34" charset="-128"/>
              <a:cs typeface="Times New Roman" panose="02020603050405020304" pitchFamily="18" charset="0"/>
            </a:endParaRPr>
          </a:p>
          <a:p>
            <a:pPr marL="171450" indent="-171450" defTabSz="914400">
              <a:spcBef>
                <a:spcPts val="600"/>
              </a:spcBef>
              <a:buFont typeface="Arial" panose="020B0604020202020204" pitchFamily="34" charset="0"/>
              <a:buChar char="•"/>
            </a:pPr>
            <a:r>
              <a:rPr lang="ja-JP" altLang="en-US" sz="1200" dirty="0">
                <a:solidFill>
                  <a:srgbClr val="000000"/>
                </a:solidFill>
                <a:latin typeface="A-OTF UD新ゴ Pro M" panose="020B0500000000000000" pitchFamily="34" charset="-128"/>
                <a:ea typeface="A-OTF UD新ゴ Pro M" panose="020B0500000000000000" pitchFamily="34" charset="-128"/>
                <a:cs typeface="Times New Roman" panose="02020603050405020304" pitchFamily="18" charset="0"/>
              </a:rPr>
              <a:t>開催準備から撤去までの間、運営事務局との連絡・調整を行う責任者を定めてください。責任者が変更となった場合は遅延なく運営事務局に報告ください。</a:t>
            </a:r>
            <a:endParaRPr lang="en-US" altLang="ja-JP" sz="1200" dirty="0">
              <a:solidFill>
                <a:srgbClr val="000000"/>
              </a:solidFill>
              <a:latin typeface="A-OTF UD新ゴ Pro M" panose="020B0500000000000000" pitchFamily="34" charset="-128"/>
              <a:ea typeface="A-OTF UD新ゴ Pro M" panose="020B0500000000000000" pitchFamily="34" charset="-128"/>
              <a:cs typeface="Times New Roman" panose="02020603050405020304" pitchFamily="18" charset="0"/>
            </a:endParaRPr>
          </a:p>
          <a:p>
            <a:pPr marL="171450" indent="-171450" defTabSz="914400">
              <a:buFont typeface="Arial" panose="020B0604020202020204" pitchFamily="34" charset="0"/>
              <a:buChar char="•"/>
            </a:pPr>
            <a:endParaRPr lang="en-US" altLang="ja-JP" sz="1200" dirty="0">
              <a:solidFill>
                <a:srgbClr val="000000"/>
              </a:solidFill>
              <a:latin typeface="A-OTF UD新ゴ Pro M" panose="020B0500000000000000" pitchFamily="34" charset="-128"/>
              <a:ea typeface="A-OTF UD新ゴ Pro M" panose="020B0500000000000000" pitchFamily="34" charset="-128"/>
              <a:cs typeface="Times New Roman" panose="02020603050405020304" pitchFamily="18" charset="0"/>
            </a:endParaRPr>
          </a:p>
          <a:p>
            <a:pPr defTabSz="914400"/>
            <a:endParaRPr lang="en-US" altLang="ja-JP" sz="1200" dirty="0">
              <a:solidFill>
                <a:srgbClr val="000000"/>
              </a:solidFill>
              <a:latin typeface="A-OTF UD新ゴ Pro M" panose="020B0500000000000000" pitchFamily="34" charset="-128"/>
              <a:ea typeface="A-OTF UD新ゴ Pro M" panose="020B0500000000000000" pitchFamily="34" charset="-128"/>
              <a:cs typeface="Times New Roman" panose="02020603050405020304" pitchFamily="18" charset="0"/>
            </a:endParaRPr>
          </a:p>
          <a:p>
            <a:pPr marL="171450" indent="-171450" defTabSz="914400">
              <a:buFont typeface="Arial" panose="020B0604020202020204" pitchFamily="34" charset="0"/>
              <a:buChar char="•"/>
            </a:pPr>
            <a:endParaRPr lang="en-US" altLang="ja-JP" sz="1200" dirty="0">
              <a:solidFill>
                <a:srgbClr val="000000"/>
              </a:solidFill>
              <a:latin typeface="A-OTF UD新ゴ Pro M" panose="020B0500000000000000" pitchFamily="34" charset="-128"/>
              <a:ea typeface="A-OTF UD新ゴ Pro M" panose="020B0500000000000000" pitchFamily="34" charset="-128"/>
              <a:cs typeface="Times New Roman" panose="02020603050405020304" pitchFamily="18" charset="0"/>
            </a:endParaRPr>
          </a:p>
          <a:p>
            <a:pPr marL="171450" indent="-171450" defTabSz="914400">
              <a:buFont typeface="Arial" panose="020B0604020202020204" pitchFamily="34" charset="0"/>
              <a:buChar char="•"/>
            </a:pPr>
            <a:endParaRPr lang="en-US" altLang="ja-JP" sz="1200" dirty="0">
              <a:solidFill>
                <a:srgbClr val="000000"/>
              </a:solidFill>
              <a:latin typeface="A-OTF UD新ゴ Pro M" panose="020B0500000000000000" pitchFamily="34" charset="-128"/>
              <a:ea typeface="A-OTF UD新ゴ Pro M" panose="020B0500000000000000" pitchFamily="34" charset="-128"/>
              <a:cs typeface="Times New Roman" panose="02020603050405020304" pitchFamily="18" charset="0"/>
            </a:endParaRPr>
          </a:p>
          <a:p>
            <a:pPr marL="171450" indent="-171450" defTabSz="914400">
              <a:buFont typeface="Arial" panose="020B0604020202020204" pitchFamily="34" charset="0"/>
              <a:buChar char="•"/>
            </a:pPr>
            <a:endParaRPr lang="en-US" altLang="ja-JP" sz="1200" dirty="0">
              <a:solidFill>
                <a:srgbClr val="000000"/>
              </a:solidFill>
              <a:latin typeface="A-OTF UD新ゴ Pro M" panose="020B0500000000000000" pitchFamily="34" charset="-128"/>
              <a:ea typeface="A-OTF UD新ゴ Pro M" panose="020B0500000000000000" pitchFamily="34" charset="-128"/>
              <a:cs typeface="Times New Roman" panose="02020603050405020304" pitchFamily="18" charset="0"/>
            </a:endParaRPr>
          </a:p>
          <a:p>
            <a:pPr marL="171450" indent="-171450" defTabSz="914400">
              <a:buFont typeface="Arial" panose="020B0604020202020204" pitchFamily="34" charset="0"/>
              <a:buChar char="•"/>
            </a:pPr>
            <a:endParaRPr lang="en-US" altLang="ja-JP" sz="1200" dirty="0">
              <a:solidFill>
                <a:srgbClr val="000000"/>
              </a:solidFill>
              <a:latin typeface="A-OTF UD新ゴ Pro M" panose="020B0500000000000000" pitchFamily="34" charset="-128"/>
              <a:ea typeface="A-OTF UD新ゴ Pro M" panose="020B0500000000000000" pitchFamily="34" charset="-128"/>
              <a:cs typeface="Times New Roman" panose="02020603050405020304" pitchFamily="18" charset="0"/>
            </a:endParaRPr>
          </a:p>
          <a:p>
            <a:pPr marL="171450" indent="-171450" defTabSz="914400">
              <a:buFont typeface="Arial" panose="020B0604020202020204" pitchFamily="34" charset="0"/>
              <a:buChar char="•"/>
            </a:pPr>
            <a:endParaRPr lang="en-US" altLang="ja-JP" sz="1200" dirty="0">
              <a:solidFill>
                <a:srgbClr val="000000"/>
              </a:solidFill>
              <a:latin typeface="A-OTF UD新ゴ Pro M" panose="020B0500000000000000" pitchFamily="34" charset="-128"/>
              <a:ea typeface="A-OTF UD新ゴ Pro M" panose="020B0500000000000000" pitchFamily="34" charset="-128"/>
              <a:cs typeface="Times New Roman" panose="02020603050405020304" pitchFamily="18" charset="0"/>
            </a:endParaRPr>
          </a:p>
          <a:p>
            <a:pPr marL="171450" indent="-171450" defTabSz="914400">
              <a:buFont typeface="Arial" panose="020B0604020202020204" pitchFamily="34" charset="0"/>
              <a:buChar char="•"/>
            </a:pPr>
            <a:endParaRPr lang="en-US" altLang="ja-JP" sz="1200" dirty="0">
              <a:solidFill>
                <a:srgbClr val="000000"/>
              </a:solidFill>
              <a:latin typeface="A-OTF UD新ゴ Pro M" panose="020B0500000000000000" pitchFamily="34" charset="-128"/>
              <a:ea typeface="A-OTF UD新ゴ Pro M" panose="020B0500000000000000" pitchFamily="34" charset="-128"/>
              <a:cs typeface="Times New Roman" panose="02020603050405020304" pitchFamily="18" charset="0"/>
            </a:endParaRPr>
          </a:p>
          <a:p>
            <a:pPr marL="171450" indent="-171450" defTabSz="914400">
              <a:buFont typeface="Arial" panose="020B0604020202020204" pitchFamily="34" charset="0"/>
              <a:buChar char="•"/>
            </a:pPr>
            <a:endParaRPr lang="en-US" altLang="ja-JP" sz="1200" dirty="0">
              <a:solidFill>
                <a:srgbClr val="000000"/>
              </a:solidFill>
              <a:latin typeface="A-OTF UD新ゴ Pro M" panose="020B0500000000000000" pitchFamily="34" charset="-128"/>
              <a:ea typeface="A-OTF UD新ゴ Pro M" panose="020B0500000000000000" pitchFamily="34" charset="-128"/>
              <a:cs typeface="Times New Roman" panose="02020603050405020304" pitchFamily="18" charset="0"/>
            </a:endParaRPr>
          </a:p>
          <a:p>
            <a:pPr marL="171450" indent="-171450" defTabSz="914400">
              <a:buFont typeface="Arial" panose="020B0604020202020204" pitchFamily="34" charset="0"/>
              <a:buChar char="•"/>
            </a:pPr>
            <a:endParaRPr lang="en-US" altLang="ja-JP" sz="1100" dirty="0">
              <a:solidFill>
                <a:srgbClr val="000000"/>
              </a:solidFill>
              <a:latin typeface="A-OTF UD新ゴ Pro M" panose="020B0500000000000000" pitchFamily="34" charset="-128"/>
              <a:ea typeface="A-OTF UD新ゴ Pro M" panose="020B0500000000000000" pitchFamily="34" charset="-128"/>
              <a:cs typeface="Times New Roman" panose="02020603050405020304" pitchFamily="18" charset="0"/>
            </a:endParaRPr>
          </a:p>
          <a:p>
            <a:pPr marL="171450" indent="-171450" defTabSz="914400">
              <a:buFont typeface="Arial" panose="020B0604020202020204" pitchFamily="34" charset="0"/>
              <a:buChar char="•"/>
            </a:pPr>
            <a:endParaRPr lang="ja-JP" altLang="en-US" sz="600" dirty="0">
              <a:latin typeface="A-OTF UD新ゴ Pro M" panose="020B0500000000000000" pitchFamily="34" charset="-128"/>
              <a:ea typeface="A-OTF UD新ゴ Pro M" panose="020B0500000000000000" pitchFamily="34" charset="-128"/>
            </a:endParaRPr>
          </a:p>
        </p:txBody>
      </p:sp>
      <p:graphicFrame>
        <p:nvGraphicFramePr>
          <p:cNvPr id="3" name="表 4">
            <a:extLst>
              <a:ext uri="{FF2B5EF4-FFF2-40B4-BE49-F238E27FC236}">
                <a16:creationId xmlns:a16="http://schemas.microsoft.com/office/drawing/2014/main" id="{A7EA6B28-AE06-43DC-A132-75CA9F4E4C7D}"/>
              </a:ext>
            </a:extLst>
          </p:cNvPr>
          <p:cNvGraphicFramePr>
            <a:graphicFrameLocks noGrp="1"/>
          </p:cNvGraphicFramePr>
          <p:nvPr>
            <p:extLst>
              <p:ext uri="{D42A27DB-BD31-4B8C-83A1-F6EECF244321}">
                <p14:modId xmlns:p14="http://schemas.microsoft.com/office/powerpoint/2010/main" val="4169462456"/>
              </p:ext>
            </p:extLst>
          </p:nvPr>
        </p:nvGraphicFramePr>
        <p:xfrm>
          <a:off x="557785" y="2121535"/>
          <a:ext cx="3980470" cy="1187308"/>
        </p:xfrm>
        <a:graphic>
          <a:graphicData uri="http://schemas.openxmlformats.org/drawingml/2006/table">
            <a:tbl>
              <a:tblPr firstRow="1" bandRow="1">
                <a:tableStyleId>{5C22544A-7EE6-4342-B048-85BDC9FD1C3A}</a:tableStyleId>
              </a:tblPr>
              <a:tblGrid>
                <a:gridCol w="1553455">
                  <a:extLst>
                    <a:ext uri="{9D8B030D-6E8A-4147-A177-3AD203B41FA5}">
                      <a16:colId xmlns:a16="http://schemas.microsoft.com/office/drawing/2014/main" val="637613181"/>
                    </a:ext>
                  </a:extLst>
                </a:gridCol>
                <a:gridCol w="2427015">
                  <a:extLst>
                    <a:ext uri="{9D8B030D-6E8A-4147-A177-3AD203B41FA5}">
                      <a16:colId xmlns:a16="http://schemas.microsoft.com/office/drawing/2014/main" val="4191715811"/>
                    </a:ext>
                  </a:extLst>
                </a:gridCol>
              </a:tblGrid>
              <a:tr h="0">
                <a:tc>
                  <a:txBody>
                    <a:bodyPr/>
                    <a:lstStyle/>
                    <a:p>
                      <a:pPr algn="ctr"/>
                      <a:r>
                        <a:rPr kumimoji="1" lang="ja-JP" altLang="en-US" sz="1200" b="0" dirty="0">
                          <a:solidFill>
                            <a:schemeClr val="tx1"/>
                          </a:solidFill>
                          <a:latin typeface="A-OTF UD新ゴ Pro M" panose="020B0500000000000000" pitchFamily="34" charset="-128"/>
                          <a:ea typeface="A-OTF UD新ゴ Pro M" panose="020B0500000000000000" pitchFamily="34" charset="-128"/>
                        </a:rPr>
                        <a:t>区分</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a:txBody>
                    <a:bodyPr/>
                    <a:lstStyle/>
                    <a:p>
                      <a:pPr algn="ctr"/>
                      <a:r>
                        <a:rPr kumimoji="1" lang="ja-JP" altLang="en-US" sz="1200" b="0" dirty="0">
                          <a:solidFill>
                            <a:schemeClr val="tx1"/>
                          </a:solidFill>
                          <a:latin typeface="A-OTF UD新ゴ Pro M" panose="020B0500000000000000" pitchFamily="34" charset="-128"/>
                          <a:ea typeface="A-OTF UD新ゴ Pro M" panose="020B0500000000000000" pitchFamily="34" charset="-128"/>
                        </a:rPr>
                        <a:t>希望数</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extLst>
                  <a:ext uri="{0D108BD9-81ED-4DB2-BD59-A6C34878D82A}">
                    <a16:rowId xmlns:a16="http://schemas.microsoft.com/office/drawing/2014/main" val="3260596611"/>
                  </a:ext>
                </a:extLst>
              </a:tr>
              <a:tr h="456494">
                <a:tc>
                  <a:txBody>
                    <a:bodyPr/>
                    <a:lstStyle/>
                    <a:p>
                      <a:r>
                        <a:rPr kumimoji="1" lang="ja-JP" altLang="en-US" sz="1200" dirty="0">
                          <a:latin typeface="A-OTF UD新ゴ Pro M" panose="020B0500000000000000" pitchFamily="34" charset="-128"/>
                          <a:ea typeface="A-OTF UD新ゴ Pro M" panose="020B0500000000000000" pitchFamily="34" charset="-128"/>
                        </a:rPr>
                        <a:t>ポスター</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ja-JP" altLang="en-US" sz="1200" dirty="0">
                          <a:latin typeface="A-OTF UD新ゴ Pro M" panose="020B0500000000000000" pitchFamily="34" charset="-128"/>
                          <a:ea typeface="A-OTF UD新ゴ Pro M" panose="020B0500000000000000" pitchFamily="34" charset="-128"/>
                        </a:rPr>
                        <a:t>部</a:t>
                      </a:r>
                    </a:p>
                  </a:txBody>
                  <a:tcPr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745624255"/>
                  </a:ext>
                </a:extLst>
              </a:tr>
              <a:tr h="456494">
                <a:tc>
                  <a:txBody>
                    <a:bodyPr/>
                    <a:lstStyle/>
                    <a:p>
                      <a:r>
                        <a:rPr kumimoji="1" lang="ja-JP" altLang="en-US" sz="1200" dirty="0">
                          <a:latin typeface="A-OTF UD新ゴ Pro M" panose="020B0500000000000000" pitchFamily="34" charset="-128"/>
                          <a:ea typeface="A-OTF UD新ゴ Pro M" panose="020B0500000000000000" pitchFamily="34" charset="-128"/>
                        </a:rPr>
                        <a:t>招待券</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ja-JP" altLang="en-US" sz="1200" dirty="0">
                          <a:latin typeface="A-OTF UD新ゴ Pro M" panose="020B0500000000000000" pitchFamily="34" charset="-128"/>
                          <a:ea typeface="A-OTF UD新ゴ Pro M" panose="020B0500000000000000" pitchFamily="34" charset="-128"/>
                        </a:rPr>
                        <a:t>枚</a:t>
                      </a:r>
                    </a:p>
                  </a:txBody>
                  <a:tcPr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969543342"/>
                  </a:ext>
                </a:extLst>
              </a:tr>
            </a:tbl>
          </a:graphicData>
        </a:graphic>
      </p:graphicFrame>
      <p:graphicFrame>
        <p:nvGraphicFramePr>
          <p:cNvPr id="12" name="表 7">
            <a:extLst>
              <a:ext uri="{FF2B5EF4-FFF2-40B4-BE49-F238E27FC236}">
                <a16:creationId xmlns:a16="http://schemas.microsoft.com/office/drawing/2014/main" id="{03562A8E-4A1B-4ADF-8446-062D6F11FB01}"/>
              </a:ext>
            </a:extLst>
          </p:cNvPr>
          <p:cNvGraphicFramePr>
            <a:graphicFrameLocks noGrp="1"/>
          </p:cNvGraphicFramePr>
          <p:nvPr>
            <p:extLst>
              <p:ext uri="{D42A27DB-BD31-4B8C-83A1-F6EECF244321}">
                <p14:modId xmlns:p14="http://schemas.microsoft.com/office/powerpoint/2010/main" val="891920440"/>
              </p:ext>
            </p:extLst>
          </p:nvPr>
        </p:nvGraphicFramePr>
        <p:xfrm>
          <a:off x="3785872" y="581876"/>
          <a:ext cx="2921000" cy="370840"/>
        </p:xfrm>
        <a:graphic>
          <a:graphicData uri="http://schemas.openxmlformats.org/drawingml/2006/table">
            <a:tbl>
              <a:tblPr firstRow="1" bandRow="1">
                <a:tableStyleId>{5C22544A-7EE6-4342-B048-85BDC9FD1C3A}</a:tableStyleId>
              </a:tblPr>
              <a:tblGrid>
                <a:gridCol w="1155700">
                  <a:extLst>
                    <a:ext uri="{9D8B030D-6E8A-4147-A177-3AD203B41FA5}">
                      <a16:colId xmlns:a16="http://schemas.microsoft.com/office/drawing/2014/main" val="1346885655"/>
                    </a:ext>
                  </a:extLst>
                </a:gridCol>
                <a:gridCol w="1765300">
                  <a:extLst>
                    <a:ext uri="{9D8B030D-6E8A-4147-A177-3AD203B41FA5}">
                      <a16:colId xmlns:a16="http://schemas.microsoft.com/office/drawing/2014/main" val="1506013278"/>
                    </a:ext>
                  </a:extLst>
                </a:gridCol>
              </a:tblGrid>
              <a:tr h="370840">
                <a:tc>
                  <a:txBody>
                    <a:bodyPr/>
                    <a:lstStyle/>
                    <a:p>
                      <a:pPr algn="ctr"/>
                      <a:r>
                        <a:rPr kumimoji="1" lang="ja-JP" altLang="en-US" sz="1600" b="0" dirty="0">
                          <a:solidFill>
                            <a:schemeClr val="tx1"/>
                          </a:solidFill>
                          <a:latin typeface="A-OTF UD新ゴ Pro M" panose="020B0500000000000000" pitchFamily="34" charset="-128"/>
                          <a:ea typeface="A-OTF UD新ゴ Pro M" panose="020B0500000000000000" pitchFamily="34" charset="-128"/>
                        </a:rPr>
                        <a:t>提出期限</a:t>
                      </a:r>
                    </a:p>
                  </a:txBody>
                  <a:tcPr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2">
                        <a:lumMod val="90000"/>
                      </a:schemeClr>
                    </a:solidFill>
                  </a:tcPr>
                </a:tc>
                <a:tc>
                  <a:txBody>
                    <a:bodyPr/>
                    <a:lstStyle/>
                    <a:p>
                      <a:pPr algn="ctr"/>
                      <a:r>
                        <a:rPr kumimoji="1" lang="en-US" altLang="ja-JP" sz="1600" b="0" dirty="0">
                          <a:solidFill>
                            <a:schemeClr val="tx1"/>
                          </a:solidFill>
                          <a:latin typeface="A-OTF UD新ゴ Pro M" panose="020B0500000000000000" pitchFamily="34" charset="-128"/>
                          <a:ea typeface="A-OTF UD新ゴ Pro M" panose="020B0500000000000000" pitchFamily="34" charset="-128"/>
                        </a:rPr>
                        <a:t>4</a:t>
                      </a:r>
                      <a:r>
                        <a:rPr kumimoji="1" lang="ja-JP" altLang="en-US" sz="1600" b="0" dirty="0">
                          <a:solidFill>
                            <a:schemeClr val="tx1"/>
                          </a:solidFill>
                          <a:latin typeface="A-OTF UD新ゴ Pro M" panose="020B0500000000000000" pitchFamily="34" charset="-128"/>
                          <a:ea typeface="A-OTF UD新ゴ Pro M" panose="020B0500000000000000" pitchFamily="34" charset="-128"/>
                        </a:rPr>
                        <a:t>月</a:t>
                      </a:r>
                      <a:r>
                        <a:rPr kumimoji="1" lang="en-US" altLang="ja-JP" sz="1600" b="0" dirty="0">
                          <a:solidFill>
                            <a:schemeClr val="tx1"/>
                          </a:solidFill>
                          <a:latin typeface="A-OTF UD新ゴ Pro M" panose="020B0500000000000000" pitchFamily="34" charset="-128"/>
                          <a:ea typeface="A-OTF UD新ゴ Pro M" panose="020B0500000000000000" pitchFamily="34" charset="-128"/>
                        </a:rPr>
                        <a:t>26</a:t>
                      </a:r>
                      <a:r>
                        <a:rPr kumimoji="1" lang="ja-JP" altLang="en-US" sz="1600" b="0" dirty="0">
                          <a:solidFill>
                            <a:schemeClr val="tx1"/>
                          </a:solidFill>
                          <a:latin typeface="A-OTF UD新ゴ Pro M" panose="020B0500000000000000" pitchFamily="34" charset="-128"/>
                          <a:ea typeface="A-OTF UD新ゴ Pro M" panose="020B0500000000000000" pitchFamily="34" charset="-128"/>
                        </a:rPr>
                        <a:t>日（金）</a:t>
                      </a:r>
                    </a:p>
                  </a:txBody>
                  <a:tcPr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382331648"/>
                  </a:ext>
                </a:extLst>
              </a:tr>
            </a:tbl>
          </a:graphicData>
        </a:graphic>
      </p:graphicFrame>
      <p:graphicFrame>
        <p:nvGraphicFramePr>
          <p:cNvPr id="10" name="表 9">
            <a:extLst>
              <a:ext uri="{FF2B5EF4-FFF2-40B4-BE49-F238E27FC236}">
                <a16:creationId xmlns:a16="http://schemas.microsoft.com/office/drawing/2014/main" id="{9CE6AF14-0743-474E-95F7-14FAD0457648}"/>
              </a:ext>
            </a:extLst>
          </p:cNvPr>
          <p:cNvGraphicFramePr>
            <a:graphicFrameLocks noGrp="1"/>
          </p:cNvGraphicFramePr>
          <p:nvPr/>
        </p:nvGraphicFramePr>
        <p:xfrm>
          <a:off x="344170" y="8883148"/>
          <a:ext cx="6378911" cy="822960"/>
        </p:xfrm>
        <a:graphic>
          <a:graphicData uri="http://schemas.openxmlformats.org/drawingml/2006/table">
            <a:tbl>
              <a:tblPr firstRow="1" bandRow="1">
                <a:tableStyleId>{5C22544A-7EE6-4342-B048-85BDC9FD1C3A}</a:tableStyleId>
              </a:tblPr>
              <a:tblGrid>
                <a:gridCol w="1131486">
                  <a:extLst>
                    <a:ext uri="{9D8B030D-6E8A-4147-A177-3AD203B41FA5}">
                      <a16:colId xmlns:a16="http://schemas.microsoft.com/office/drawing/2014/main" val="1346885655"/>
                    </a:ext>
                  </a:extLst>
                </a:gridCol>
                <a:gridCol w="5247425">
                  <a:extLst>
                    <a:ext uri="{9D8B030D-6E8A-4147-A177-3AD203B41FA5}">
                      <a16:colId xmlns:a16="http://schemas.microsoft.com/office/drawing/2014/main" val="1506013278"/>
                    </a:ext>
                  </a:extLst>
                </a:gridCol>
              </a:tblGrid>
              <a:tr h="0">
                <a:tc>
                  <a:txBody>
                    <a:bodyPr/>
                    <a:lstStyle/>
                    <a:p>
                      <a:pPr algn="ctr"/>
                      <a:r>
                        <a:rPr kumimoji="1" lang="ja-JP" altLang="en-US" sz="1600" b="0" dirty="0">
                          <a:solidFill>
                            <a:schemeClr val="tx1"/>
                          </a:solidFill>
                          <a:latin typeface="A-OTF UD新ゴ Pro M" panose="020B0500000000000000" pitchFamily="34" charset="-128"/>
                          <a:ea typeface="A-OTF UD新ゴ Pro M" panose="020B0500000000000000" pitchFamily="34" charset="-128"/>
                        </a:rPr>
                        <a:t>提出方法</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a:txBody>
                    <a:bodyPr/>
                    <a:lstStyle/>
                    <a:p>
                      <a:pPr algn="l">
                        <a:spcBef>
                          <a:spcPts val="0"/>
                        </a:spcBef>
                      </a:pPr>
                      <a:r>
                        <a:rPr kumimoji="1" lang="ja-JP" altLang="en-US" sz="1200" b="0" dirty="0">
                          <a:solidFill>
                            <a:schemeClr val="tx1"/>
                          </a:solidFill>
                          <a:latin typeface="A-OTF UD新ゴ Pro M" panose="020B0500000000000000" pitchFamily="34" charset="-128"/>
                          <a:ea typeface="A-OTF UD新ゴ Pro M" panose="020B0500000000000000" pitchFamily="34" charset="-128"/>
                        </a:rPr>
                        <a:t>期日までに電子メールまたは</a:t>
                      </a:r>
                      <a:r>
                        <a:rPr kumimoji="1" lang="en-US" altLang="ja-JP" sz="1200" b="0" dirty="0">
                          <a:solidFill>
                            <a:schemeClr val="tx1"/>
                          </a:solidFill>
                          <a:latin typeface="A-OTF UD新ゴ Pro M" panose="020B0500000000000000" pitchFamily="34" charset="-128"/>
                          <a:ea typeface="A-OTF UD新ゴ Pro M" panose="020B0500000000000000" pitchFamily="34" charset="-128"/>
                        </a:rPr>
                        <a:t>FAX</a:t>
                      </a:r>
                      <a:r>
                        <a:rPr kumimoji="1" lang="ja-JP" altLang="en-US" sz="1200" b="0" dirty="0">
                          <a:solidFill>
                            <a:schemeClr val="tx1"/>
                          </a:solidFill>
                          <a:latin typeface="A-OTF UD新ゴ Pro M" panose="020B0500000000000000" pitchFamily="34" charset="-128"/>
                          <a:ea typeface="A-OTF UD新ゴ Pro M" panose="020B0500000000000000" pitchFamily="34" charset="-128"/>
                        </a:rPr>
                        <a:t>にてお送りください。</a:t>
                      </a:r>
                      <a:endParaRPr kumimoji="1" lang="en-US" altLang="ja-JP" sz="1200" b="0" dirty="0">
                        <a:solidFill>
                          <a:schemeClr val="tx1"/>
                        </a:solidFill>
                        <a:latin typeface="A-OTF UD新ゴ Pro M" panose="020B0500000000000000" pitchFamily="34" charset="-128"/>
                        <a:ea typeface="A-OTF UD新ゴ Pro M" panose="020B0500000000000000" pitchFamily="34" charset="-128"/>
                      </a:endParaRPr>
                    </a:p>
                    <a:p>
                      <a:pPr>
                        <a:spcBef>
                          <a:spcPts val="0"/>
                        </a:spcBef>
                      </a:pPr>
                      <a:r>
                        <a:rPr kumimoji="1" lang="zh-TW" altLang="en-US" sz="1200" b="0" dirty="0">
                          <a:solidFill>
                            <a:schemeClr val="tx1"/>
                          </a:solidFill>
                          <a:latin typeface="A-OTF UD新ゴ Pro M" panose="020B0500000000000000" pitchFamily="34" charset="-128"/>
                          <a:ea typeface="A-OTF UD新ゴ Pro M" panose="020B0500000000000000" pitchFamily="34" charset="-128"/>
                        </a:rPr>
                        <a:t>一般社団法人林業機械化協会</a:t>
                      </a:r>
                    </a:p>
                    <a:p>
                      <a:pPr>
                        <a:spcBef>
                          <a:spcPts val="0"/>
                        </a:spcBef>
                      </a:pPr>
                      <a:r>
                        <a:rPr kumimoji="1" lang="ja-JP" altLang="en-US" sz="1200" b="0" dirty="0">
                          <a:solidFill>
                            <a:schemeClr val="tx1"/>
                          </a:solidFill>
                          <a:latin typeface="A-OTF UD新ゴ Pro M" panose="020B0500000000000000" pitchFamily="34" charset="-128"/>
                          <a:ea typeface="A-OTF UD新ゴ Pro M" panose="020B0500000000000000" pitchFamily="34" charset="-128"/>
                        </a:rPr>
                        <a:t>担当：和佐、寺澤</a:t>
                      </a:r>
                    </a:p>
                    <a:p>
                      <a:pPr algn="l">
                        <a:spcBef>
                          <a:spcPts val="0"/>
                        </a:spcBef>
                      </a:pPr>
                      <a:r>
                        <a:rPr kumimoji="1" lang="en-US" altLang="ja-JP" sz="1200" b="0" dirty="0">
                          <a:solidFill>
                            <a:schemeClr val="tx1"/>
                          </a:solidFill>
                          <a:latin typeface="A-OTF UD新ゴ Pro M" panose="020B0500000000000000" pitchFamily="34" charset="-128"/>
                          <a:ea typeface="A-OTF UD新ゴ Pro M" panose="020B0500000000000000" pitchFamily="34" charset="-128"/>
                        </a:rPr>
                        <a:t>FAX</a:t>
                      </a:r>
                      <a:r>
                        <a:rPr kumimoji="1" lang="ja-JP" altLang="en-US" sz="1200" b="0" dirty="0">
                          <a:solidFill>
                            <a:schemeClr val="tx1"/>
                          </a:solidFill>
                          <a:latin typeface="A-OTF UD新ゴ Pro M" panose="020B0500000000000000" pitchFamily="34" charset="-128"/>
                          <a:ea typeface="A-OTF UD新ゴ Pro M" panose="020B0500000000000000" pitchFamily="34" charset="-128"/>
                        </a:rPr>
                        <a:t>：</a:t>
                      </a:r>
                      <a:r>
                        <a:rPr kumimoji="1" lang="en-US" altLang="ja-JP" sz="1200" b="0" dirty="0">
                          <a:solidFill>
                            <a:schemeClr val="tx1"/>
                          </a:solidFill>
                          <a:latin typeface="A-OTF UD新ゴ Pro M" panose="020B0500000000000000" pitchFamily="34" charset="-128"/>
                          <a:ea typeface="A-OTF UD新ゴ Pro M" panose="020B0500000000000000" pitchFamily="34" charset="-128"/>
                        </a:rPr>
                        <a:t>03-5840-6218</a:t>
                      </a:r>
                      <a:r>
                        <a:rPr kumimoji="1" lang="ja-JP" altLang="en-US" sz="1200" b="0" dirty="0">
                          <a:solidFill>
                            <a:schemeClr val="tx1"/>
                          </a:solidFill>
                          <a:latin typeface="A-OTF UD新ゴ Pro M" panose="020B0500000000000000" pitchFamily="34" charset="-128"/>
                          <a:ea typeface="A-OTF UD新ゴ Pro M" panose="020B0500000000000000" pitchFamily="34" charset="-128"/>
                        </a:rPr>
                        <a:t>　電子メール：</a:t>
                      </a:r>
                      <a:r>
                        <a:rPr kumimoji="1" lang="en-US" altLang="ja-JP" sz="1200" b="0" dirty="0">
                          <a:solidFill>
                            <a:schemeClr val="tx1"/>
                          </a:solidFill>
                          <a:latin typeface="A-OTF UD新ゴ Pro M" panose="020B0500000000000000" pitchFamily="34" charset="-128"/>
                          <a:ea typeface="A-OTF UD新ゴ Pro M" panose="020B0500000000000000" pitchFamily="34" charset="-128"/>
                        </a:rPr>
                        <a:t>tenji@rinkikyo.or.jp</a:t>
                      </a:r>
                      <a:endParaRPr kumimoji="1" lang="en-US" altLang="ja-JP" sz="2000" b="0" dirty="0">
                        <a:solidFill>
                          <a:schemeClr val="tx1"/>
                        </a:solidFill>
                        <a:latin typeface="A-OTF UD新ゴ Pro M" panose="020B0500000000000000" pitchFamily="34" charset="-128"/>
                        <a:ea typeface="A-OTF UD新ゴ Pro M" panose="020B0500000000000000" pitchFamily="34"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382331648"/>
                  </a:ext>
                </a:extLst>
              </a:tr>
            </a:tbl>
          </a:graphicData>
        </a:graphic>
      </p:graphicFrame>
      <p:graphicFrame>
        <p:nvGraphicFramePr>
          <p:cNvPr id="9" name="表 4">
            <a:extLst>
              <a:ext uri="{FF2B5EF4-FFF2-40B4-BE49-F238E27FC236}">
                <a16:creationId xmlns:a16="http://schemas.microsoft.com/office/drawing/2014/main" id="{0C6B561E-43E0-451E-BC99-E6F9FB56DD11}"/>
              </a:ext>
            </a:extLst>
          </p:cNvPr>
          <p:cNvGraphicFramePr>
            <a:graphicFrameLocks noGrp="1"/>
          </p:cNvGraphicFramePr>
          <p:nvPr>
            <p:extLst>
              <p:ext uri="{D42A27DB-BD31-4B8C-83A1-F6EECF244321}">
                <p14:modId xmlns:p14="http://schemas.microsoft.com/office/powerpoint/2010/main" val="883477187"/>
              </p:ext>
            </p:extLst>
          </p:nvPr>
        </p:nvGraphicFramePr>
        <p:xfrm>
          <a:off x="557785" y="7215828"/>
          <a:ext cx="3976141" cy="1152884"/>
        </p:xfrm>
        <a:graphic>
          <a:graphicData uri="http://schemas.openxmlformats.org/drawingml/2006/table">
            <a:tbl>
              <a:tblPr firstRow="1" bandRow="1">
                <a:tableStyleId>{5C22544A-7EE6-4342-B048-85BDC9FD1C3A}</a:tableStyleId>
              </a:tblPr>
              <a:tblGrid>
                <a:gridCol w="1549126">
                  <a:extLst>
                    <a:ext uri="{9D8B030D-6E8A-4147-A177-3AD203B41FA5}">
                      <a16:colId xmlns:a16="http://schemas.microsoft.com/office/drawing/2014/main" val="637613181"/>
                    </a:ext>
                  </a:extLst>
                </a:gridCol>
                <a:gridCol w="2427015">
                  <a:extLst>
                    <a:ext uri="{9D8B030D-6E8A-4147-A177-3AD203B41FA5}">
                      <a16:colId xmlns:a16="http://schemas.microsoft.com/office/drawing/2014/main" val="4191715811"/>
                    </a:ext>
                  </a:extLst>
                </a:gridCol>
              </a:tblGrid>
              <a:tr h="0">
                <a:tc>
                  <a:txBody>
                    <a:bodyPr/>
                    <a:lstStyle/>
                    <a:p>
                      <a:pPr algn="ctr"/>
                      <a:r>
                        <a:rPr kumimoji="1" lang="ja-JP" altLang="en-US" sz="1200" b="0" dirty="0">
                          <a:solidFill>
                            <a:schemeClr val="tx1"/>
                          </a:solidFill>
                          <a:latin typeface="A-OTF UD新ゴ Pro M" panose="020B0500000000000000" pitchFamily="34" charset="-128"/>
                          <a:ea typeface="A-OTF UD新ゴ Pro M" panose="020B0500000000000000" pitchFamily="34" charset="-128"/>
                        </a:rPr>
                        <a:t>責任者名</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a:txBody>
                    <a:bodyPr/>
                    <a:lstStyle/>
                    <a:p>
                      <a:pPr algn="ctr"/>
                      <a:r>
                        <a:rPr kumimoji="1" lang="ja-JP" altLang="en-US" sz="1200" b="0" dirty="0">
                          <a:solidFill>
                            <a:schemeClr val="tx1"/>
                          </a:solidFill>
                          <a:latin typeface="A-OTF UD新ゴ Pro M" panose="020B0500000000000000" pitchFamily="34" charset="-128"/>
                          <a:ea typeface="A-OTF UD新ゴ Pro M" panose="020B0500000000000000" pitchFamily="34" charset="-128"/>
                        </a:rPr>
                        <a:t>連絡の取れる連絡先（携帯等）</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extLst>
                  <a:ext uri="{0D108BD9-81ED-4DB2-BD59-A6C34878D82A}">
                    <a16:rowId xmlns:a16="http://schemas.microsoft.com/office/drawing/2014/main" val="3260596611"/>
                  </a:ext>
                </a:extLst>
              </a:tr>
              <a:tr h="435807">
                <a:tc>
                  <a:txBody>
                    <a:bodyPr/>
                    <a:lstStyle/>
                    <a:p>
                      <a:endParaRPr kumimoji="1" lang="ja-JP" altLang="en-US" sz="1200" dirty="0">
                        <a:latin typeface="A-OTF UD新ゴ Pro M" panose="020B0500000000000000" pitchFamily="34" charset="-128"/>
                        <a:ea typeface="A-OTF UD新ゴ Pro M" panose="020B0500000000000000" pitchFamily="34"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endParaRPr kumimoji="1" lang="ja-JP" altLang="en-US" sz="1200" dirty="0">
                        <a:latin typeface="A-OTF UD新ゴ Pro M" panose="020B0500000000000000" pitchFamily="34" charset="-128"/>
                        <a:ea typeface="A-OTF UD新ゴ Pro M" panose="020B0500000000000000" pitchFamily="34"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745624255"/>
                  </a:ext>
                </a:extLst>
              </a:tr>
              <a:tr h="442757">
                <a:tc>
                  <a:txBody>
                    <a:bodyPr/>
                    <a:lstStyle/>
                    <a:p>
                      <a:endParaRPr kumimoji="1" lang="ja-JP" altLang="en-US" sz="1200" dirty="0">
                        <a:latin typeface="A-OTF UD新ゴ Pro M" panose="020B0500000000000000" pitchFamily="34" charset="-128"/>
                        <a:ea typeface="A-OTF UD新ゴ Pro M" panose="020B0500000000000000" pitchFamily="34"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endParaRPr kumimoji="1" lang="en-US" altLang="ja-JP" sz="1200" dirty="0">
                        <a:latin typeface="A-OTF UD新ゴ Pro M" panose="020B0500000000000000" pitchFamily="34" charset="-128"/>
                        <a:ea typeface="A-OTF UD新ゴ Pro M" panose="020B0500000000000000" pitchFamily="34"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754128490"/>
                  </a:ext>
                </a:extLst>
              </a:tr>
            </a:tbl>
          </a:graphicData>
        </a:graphic>
      </p:graphicFrame>
      <p:graphicFrame>
        <p:nvGraphicFramePr>
          <p:cNvPr id="6" name="表 4">
            <a:extLst>
              <a:ext uri="{FF2B5EF4-FFF2-40B4-BE49-F238E27FC236}">
                <a16:creationId xmlns:a16="http://schemas.microsoft.com/office/drawing/2014/main" id="{26AE8E50-D575-39FA-5748-CD70D6E1718F}"/>
              </a:ext>
            </a:extLst>
          </p:cNvPr>
          <p:cNvGraphicFramePr>
            <a:graphicFrameLocks noGrp="1"/>
          </p:cNvGraphicFramePr>
          <p:nvPr>
            <p:extLst>
              <p:ext uri="{D42A27DB-BD31-4B8C-83A1-F6EECF244321}">
                <p14:modId xmlns:p14="http://schemas.microsoft.com/office/powerpoint/2010/main" val="3338128137"/>
              </p:ext>
            </p:extLst>
          </p:nvPr>
        </p:nvGraphicFramePr>
        <p:xfrm>
          <a:off x="557785" y="3935192"/>
          <a:ext cx="3980470" cy="456494"/>
        </p:xfrm>
        <a:graphic>
          <a:graphicData uri="http://schemas.openxmlformats.org/drawingml/2006/table">
            <a:tbl>
              <a:tblPr firstRow="1" bandRow="1">
                <a:tableStyleId>{5C22544A-7EE6-4342-B048-85BDC9FD1C3A}</a:tableStyleId>
              </a:tblPr>
              <a:tblGrid>
                <a:gridCol w="2893129">
                  <a:extLst>
                    <a:ext uri="{9D8B030D-6E8A-4147-A177-3AD203B41FA5}">
                      <a16:colId xmlns:a16="http://schemas.microsoft.com/office/drawing/2014/main" val="637613181"/>
                    </a:ext>
                  </a:extLst>
                </a:gridCol>
                <a:gridCol w="1087341">
                  <a:extLst>
                    <a:ext uri="{9D8B030D-6E8A-4147-A177-3AD203B41FA5}">
                      <a16:colId xmlns:a16="http://schemas.microsoft.com/office/drawing/2014/main" val="4191715811"/>
                    </a:ext>
                  </a:extLst>
                </a:gridCol>
              </a:tblGrid>
              <a:tr h="456494">
                <a:tc>
                  <a:txBody>
                    <a:bodyPr/>
                    <a:lstStyle/>
                    <a:p>
                      <a:r>
                        <a:rPr kumimoji="1" lang="ja-JP" altLang="en-US" sz="1200" b="0" dirty="0">
                          <a:solidFill>
                            <a:schemeClr val="tx1"/>
                          </a:solidFill>
                          <a:latin typeface="A-OTF UD新ゴ Pro M" panose="020B0500000000000000" pitchFamily="34" charset="-128"/>
                          <a:ea typeface="A-OTF UD新ゴ Pro M" panose="020B0500000000000000" pitchFamily="34" charset="-128"/>
                        </a:rPr>
                        <a:t>みどりの大使の訪問を希望</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ja-JP" altLang="en-US" sz="1200" dirty="0">
                          <a:latin typeface="A-OTF UD新ゴ Pro M" panose="020B0500000000000000" pitchFamily="34" charset="-128"/>
                          <a:ea typeface="A-OTF UD新ゴ Pro M" panose="020B0500000000000000" pitchFamily="34" charset="-128"/>
                        </a:rPr>
                        <a:t>部</a:t>
                      </a:r>
                    </a:p>
                  </a:txBody>
                  <a:tcPr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745624255"/>
                  </a:ext>
                </a:extLst>
              </a:tr>
            </a:tbl>
          </a:graphicData>
        </a:graphic>
      </p:graphicFrame>
      <p:graphicFrame>
        <p:nvGraphicFramePr>
          <p:cNvPr id="5" name="表 4">
            <a:extLst>
              <a:ext uri="{FF2B5EF4-FFF2-40B4-BE49-F238E27FC236}">
                <a16:creationId xmlns:a16="http://schemas.microsoft.com/office/drawing/2014/main" id="{E674E925-9ECD-F2A9-EE84-75BE7514E06A}"/>
              </a:ext>
            </a:extLst>
          </p:cNvPr>
          <p:cNvGraphicFramePr>
            <a:graphicFrameLocks noGrp="1"/>
          </p:cNvGraphicFramePr>
          <p:nvPr>
            <p:extLst>
              <p:ext uri="{D42A27DB-BD31-4B8C-83A1-F6EECF244321}">
                <p14:modId xmlns:p14="http://schemas.microsoft.com/office/powerpoint/2010/main" val="182779961"/>
              </p:ext>
            </p:extLst>
          </p:nvPr>
        </p:nvGraphicFramePr>
        <p:xfrm>
          <a:off x="557785" y="4999420"/>
          <a:ext cx="5168250" cy="1280160"/>
        </p:xfrm>
        <a:graphic>
          <a:graphicData uri="http://schemas.openxmlformats.org/drawingml/2006/table">
            <a:tbl>
              <a:tblPr firstRow="1" bandRow="1">
                <a:tableStyleId>{5C22544A-7EE6-4342-B048-85BDC9FD1C3A}</a:tableStyleId>
              </a:tblPr>
              <a:tblGrid>
                <a:gridCol w="1410586">
                  <a:extLst>
                    <a:ext uri="{9D8B030D-6E8A-4147-A177-3AD203B41FA5}">
                      <a16:colId xmlns:a16="http://schemas.microsoft.com/office/drawing/2014/main" val="637613181"/>
                    </a:ext>
                  </a:extLst>
                </a:gridCol>
                <a:gridCol w="863116">
                  <a:extLst>
                    <a:ext uri="{9D8B030D-6E8A-4147-A177-3AD203B41FA5}">
                      <a16:colId xmlns:a16="http://schemas.microsoft.com/office/drawing/2014/main" val="3421861222"/>
                    </a:ext>
                  </a:extLst>
                </a:gridCol>
                <a:gridCol w="2894548">
                  <a:extLst>
                    <a:ext uri="{9D8B030D-6E8A-4147-A177-3AD203B41FA5}">
                      <a16:colId xmlns:a16="http://schemas.microsoft.com/office/drawing/2014/main" val="4191715811"/>
                    </a:ext>
                  </a:extLst>
                </a:gridCol>
              </a:tblGrid>
              <a:tr h="456494">
                <a:tc gridSpan="2">
                  <a:txBody>
                    <a:bodyPr/>
                    <a:lstStyle/>
                    <a:p>
                      <a:r>
                        <a:rPr lang="ja-JP" altLang="en-US" sz="1200" b="0" dirty="0">
                          <a:solidFill>
                            <a:srgbClr val="000000"/>
                          </a:solidFill>
                          <a:latin typeface="A-OTF UD新ゴ Pro M" panose="020B0500000000000000" pitchFamily="34" charset="-128"/>
                          <a:ea typeface="A-OTF UD新ゴ Pro M" panose="020B0500000000000000" pitchFamily="34" charset="-128"/>
                          <a:cs typeface="Times New Roman" panose="02020603050405020304" pitchFamily="18" charset="0"/>
                        </a:rPr>
                        <a:t>重機への恐竜装飾へのご協力</a:t>
                      </a:r>
                      <a:endParaRPr kumimoji="1" lang="ja-JP" altLang="en-US" sz="1200" b="0" dirty="0">
                        <a:solidFill>
                          <a:schemeClr val="tx1"/>
                        </a:solidFill>
                        <a:latin typeface="A-OTF UD新ゴ Pro M" panose="020B0500000000000000" pitchFamily="34" charset="-128"/>
                        <a:ea typeface="A-OTF UD新ゴ Pro M" panose="020B0500000000000000" pitchFamily="34"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a:txBody>
                    <a:bodyPr/>
                    <a:lstStyle/>
                    <a:p>
                      <a:pPr algn="r"/>
                      <a:endParaRPr kumimoji="1" lang="en-US" altLang="ja-JP" sz="1200" dirty="0">
                        <a:latin typeface="A-OTF UD新ゴ Pro M" panose="020B0500000000000000" pitchFamily="34" charset="-128"/>
                        <a:ea typeface="A-OTF UD新ゴ Pro M" panose="020B0500000000000000" pitchFamily="34" charset="-128"/>
                      </a:endParaRPr>
                    </a:p>
                    <a:p>
                      <a:pPr algn="r"/>
                      <a:endParaRPr kumimoji="1" lang="ja-JP" altLang="en-US" sz="1200" dirty="0">
                        <a:latin typeface="A-OTF UD新ゴ Pro M" panose="020B0500000000000000" pitchFamily="34" charset="-128"/>
                        <a:ea typeface="A-OTF UD新ゴ Pro M" panose="020B0500000000000000" pitchFamily="34" charset="-128"/>
                      </a:endParaRPr>
                    </a:p>
                  </a:txBody>
                  <a:tcPr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745624255"/>
                  </a:ext>
                </a:extLst>
              </a:tr>
              <a:tr h="456494">
                <a:tc>
                  <a:txBody>
                    <a:bodyPr/>
                    <a:lstStyle/>
                    <a:p>
                      <a:r>
                        <a:rPr kumimoji="1" lang="ja-JP" altLang="en-US" sz="1200" b="0" dirty="0">
                          <a:solidFill>
                            <a:schemeClr val="tx1"/>
                          </a:solidFill>
                          <a:latin typeface="A-OTF UD新ゴ Pro M" panose="020B0500000000000000" pitchFamily="34" charset="-128"/>
                          <a:ea typeface="A-OTF UD新ゴ Pro M" panose="020B0500000000000000" pitchFamily="34" charset="-128"/>
                        </a:rPr>
                        <a:t>恐竜装飾の内容</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gridSpan="2">
                  <a:txBody>
                    <a:bodyPr/>
                    <a:lstStyle/>
                    <a:p>
                      <a:pPr algn="r"/>
                      <a:endParaRPr kumimoji="1" lang="en-US" altLang="ja-JP" sz="1200" dirty="0">
                        <a:ea typeface="A-OTF UD新ゴ Pro M" panose="020B0500000000000000" pitchFamily="34" charset="-128"/>
                      </a:endParaRPr>
                    </a:p>
                    <a:p>
                      <a:pPr algn="r"/>
                      <a:endParaRPr kumimoji="1" lang="en-US" altLang="ja-JP" sz="1200" dirty="0">
                        <a:ea typeface="A-OTF UD新ゴ Pro M" panose="020B0500000000000000" pitchFamily="34" charset="-128"/>
                      </a:endParaRPr>
                    </a:p>
                    <a:p>
                      <a:pPr algn="r"/>
                      <a:endParaRPr kumimoji="1" lang="en-US" altLang="ja-JP" sz="1200" dirty="0">
                        <a:ea typeface="A-OTF UD新ゴ Pro M" panose="020B0500000000000000" pitchFamily="34" charset="-128"/>
                      </a:endParaRPr>
                    </a:p>
                    <a:p>
                      <a:pPr algn="r"/>
                      <a:endParaRPr kumimoji="1" lang="ja-JP" altLang="en-US" sz="1200" dirty="0">
                        <a:ea typeface="A-OTF UD新ゴ Pro M" panose="020B0500000000000000" pitchFamily="34"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dirty="0"/>
                    </a:p>
                  </a:txBody>
                  <a:tcPr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200477459"/>
                  </a:ext>
                </a:extLst>
              </a:tr>
            </a:tbl>
          </a:graphicData>
        </a:graphic>
      </p:graphicFrame>
    </p:spTree>
    <p:extLst>
      <p:ext uri="{BB962C8B-B14F-4D97-AF65-F5344CB8AC3E}">
        <p14:creationId xmlns:p14="http://schemas.microsoft.com/office/powerpoint/2010/main" val="41879539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F684155A-21A8-48B0-86AB-78186FB78BF2}"/>
              </a:ext>
            </a:extLst>
          </p:cNvPr>
          <p:cNvSpPr txBox="1"/>
          <p:nvPr/>
        </p:nvSpPr>
        <p:spPr>
          <a:xfrm>
            <a:off x="188260" y="109816"/>
            <a:ext cx="2954655" cy="369332"/>
          </a:xfrm>
          <a:prstGeom prst="rect">
            <a:avLst/>
          </a:prstGeom>
          <a:noFill/>
        </p:spPr>
        <p:txBody>
          <a:bodyPr wrap="none" rtlCol="0">
            <a:spAutoFit/>
          </a:bodyPr>
          <a:lstStyle/>
          <a:p>
            <a:r>
              <a:rPr kumimoji="1" lang="ja-JP" altLang="en-US" dirty="0">
                <a:latin typeface="A-OTF UD新ゴ Pro M" panose="020B0500000000000000" pitchFamily="34" charset="-128"/>
                <a:ea typeface="A-OTF UD新ゴ Pro M" panose="020B0500000000000000" pitchFamily="34" charset="-128"/>
              </a:rPr>
              <a:t>最新の林業機械掲載申込書</a:t>
            </a:r>
          </a:p>
        </p:txBody>
      </p:sp>
      <p:sp>
        <p:nvSpPr>
          <p:cNvPr id="2" name="スライド番号プレースホルダー 1">
            <a:extLst>
              <a:ext uri="{FF2B5EF4-FFF2-40B4-BE49-F238E27FC236}">
                <a16:creationId xmlns:a16="http://schemas.microsoft.com/office/drawing/2014/main" id="{F7B1FDF7-C12A-4138-A80D-1E7068C67532}"/>
              </a:ext>
            </a:extLst>
          </p:cNvPr>
          <p:cNvSpPr>
            <a:spLocks noGrp="1"/>
          </p:cNvSpPr>
          <p:nvPr>
            <p:ph type="sldNum" sz="quarter" idx="12"/>
          </p:nvPr>
        </p:nvSpPr>
        <p:spPr>
          <a:xfrm>
            <a:off x="6439240" y="196028"/>
            <a:ext cx="354584" cy="276999"/>
          </a:xfrm>
        </p:spPr>
        <p:txBody>
          <a:bodyPr/>
          <a:lstStyle/>
          <a:p>
            <a:r>
              <a:rPr kumimoji="1" lang="en-US" altLang="ja-JP" sz="1200" dirty="0">
                <a:solidFill>
                  <a:schemeClr val="tx1"/>
                </a:solidFill>
              </a:rPr>
              <a:t>37</a:t>
            </a:r>
            <a:endParaRPr kumimoji="1" lang="ja-JP" altLang="en-US" sz="1200" dirty="0">
              <a:solidFill>
                <a:schemeClr val="tx1"/>
              </a:solidFill>
            </a:endParaRPr>
          </a:p>
        </p:txBody>
      </p:sp>
      <p:graphicFrame>
        <p:nvGraphicFramePr>
          <p:cNvPr id="11" name="表 7">
            <a:extLst>
              <a:ext uri="{FF2B5EF4-FFF2-40B4-BE49-F238E27FC236}">
                <a16:creationId xmlns:a16="http://schemas.microsoft.com/office/drawing/2014/main" id="{01025C45-9128-40DE-802B-CEBE225E4C69}"/>
              </a:ext>
            </a:extLst>
          </p:cNvPr>
          <p:cNvGraphicFramePr>
            <a:graphicFrameLocks noGrp="1"/>
          </p:cNvGraphicFramePr>
          <p:nvPr>
            <p:extLst>
              <p:ext uri="{D42A27DB-BD31-4B8C-83A1-F6EECF244321}">
                <p14:modId xmlns:p14="http://schemas.microsoft.com/office/powerpoint/2010/main" val="2430947809"/>
              </p:ext>
            </p:extLst>
          </p:nvPr>
        </p:nvGraphicFramePr>
        <p:xfrm>
          <a:off x="3785872" y="581876"/>
          <a:ext cx="2921000" cy="370840"/>
        </p:xfrm>
        <a:graphic>
          <a:graphicData uri="http://schemas.openxmlformats.org/drawingml/2006/table">
            <a:tbl>
              <a:tblPr firstRow="1" bandRow="1">
                <a:tableStyleId>{5C22544A-7EE6-4342-B048-85BDC9FD1C3A}</a:tableStyleId>
              </a:tblPr>
              <a:tblGrid>
                <a:gridCol w="1155700">
                  <a:extLst>
                    <a:ext uri="{9D8B030D-6E8A-4147-A177-3AD203B41FA5}">
                      <a16:colId xmlns:a16="http://schemas.microsoft.com/office/drawing/2014/main" val="1346885655"/>
                    </a:ext>
                  </a:extLst>
                </a:gridCol>
                <a:gridCol w="1765300">
                  <a:extLst>
                    <a:ext uri="{9D8B030D-6E8A-4147-A177-3AD203B41FA5}">
                      <a16:colId xmlns:a16="http://schemas.microsoft.com/office/drawing/2014/main" val="1506013278"/>
                    </a:ext>
                  </a:extLst>
                </a:gridCol>
              </a:tblGrid>
              <a:tr h="370840">
                <a:tc>
                  <a:txBody>
                    <a:bodyPr/>
                    <a:lstStyle/>
                    <a:p>
                      <a:pPr algn="ctr"/>
                      <a:r>
                        <a:rPr kumimoji="1" lang="ja-JP" altLang="en-US" sz="1600" b="0" dirty="0">
                          <a:solidFill>
                            <a:schemeClr val="tx1"/>
                          </a:solidFill>
                          <a:latin typeface="A-OTF UD新ゴ Pro M" panose="020B0500000000000000" pitchFamily="34" charset="-128"/>
                          <a:ea typeface="A-OTF UD新ゴ Pro M" panose="020B0500000000000000" pitchFamily="34" charset="-128"/>
                        </a:rPr>
                        <a:t>提出期限</a:t>
                      </a:r>
                    </a:p>
                  </a:txBody>
                  <a:tcPr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2">
                        <a:lumMod val="90000"/>
                      </a:schemeClr>
                    </a:solidFill>
                  </a:tcPr>
                </a:tc>
                <a:tc>
                  <a:txBody>
                    <a:bodyPr/>
                    <a:lstStyle/>
                    <a:p>
                      <a:pPr algn="ctr"/>
                      <a:r>
                        <a:rPr kumimoji="1" lang="en-US" altLang="ja-JP" sz="1600" b="0" dirty="0">
                          <a:solidFill>
                            <a:schemeClr val="tx1"/>
                          </a:solidFill>
                          <a:latin typeface="A-OTF UD新ゴ Pro M" panose="020B0500000000000000" pitchFamily="34" charset="-128"/>
                          <a:ea typeface="A-OTF UD新ゴ Pro M" panose="020B0500000000000000" pitchFamily="34" charset="-128"/>
                        </a:rPr>
                        <a:t>4</a:t>
                      </a:r>
                      <a:r>
                        <a:rPr kumimoji="1" lang="ja-JP" altLang="en-US" sz="1600" b="0" dirty="0">
                          <a:solidFill>
                            <a:schemeClr val="tx1"/>
                          </a:solidFill>
                          <a:latin typeface="A-OTF UD新ゴ Pro M" panose="020B0500000000000000" pitchFamily="34" charset="-128"/>
                          <a:ea typeface="A-OTF UD新ゴ Pro M" panose="020B0500000000000000" pitchFamily="34" charset="-128"/>
                        </a:rPr>
                        <a:t>月</a:t>
                      </a:r>
                      <a:r>
                        <a:rPr kumimoji="1" lang="en-US" altLang="ja-JP" sz="1600" b="0" dirty="0">
                          <a:solidFill>
                            <a:schemeClr val="tx1"/>
                          </a:solidFill>
                          <a:latin typeface="A-OTF UD新ゴ Pro M" panose="020B0500000000000000" pitchFamily="34" charset="-128"/>
                          <a:ea typeface="A-OTF UD新ゴ Pro M" panose="020B0500000000000000" pitchFamily="34" charset="-128"/>
                        </a:rPr>
                        <a:t>26</a:t>
                      </a:r>
                      <a:r>
                        <a:rPr kumimoji="1" lang="ja-JP" altLang="en-US" sz="1600" b="0" dirty="0">
                          <a:solidFill>
                            <a:schemeClr val="tx1"/>
                          </a:solidFill>
                          <a:latin typeface="A-OTF UD新ゴ Pro M" panose="020B0500000000000000" pitchFamily="34" charset="-128"/>
                          <a:ea typeface="A-OTF UD新ゴ Pro M" panose="020B0500000000000000" pitchFamily="34" charset="-128"/>
                        </a:rPr>
                        <a:t>日（金）</a:t>
                      </a:r>
                    </a:p>
                  </a:txBody>
                  <a:tcPr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382331648"/>
                  </a:ext>
                </a:extLst>
              </a:tr>
            </a:tbl>
          </a:graphicData>
        </a:graphic>
      </p:graphicFrame>
      <p:sp>
        <p:nvSpPr>
          <p:cNvPr id="20" name="テキスト ボックス 19">
            <a:extLst>
              <a:ext uri="{FF2B5EF4-FFF2-40B4-BE49-F238E27FC236}">
                <a16:creationId xmlns:a16="http://schemas.microsoft.com/office/drawing/2014/main" id="{A3B73EBA-4D61-4091-90A8-A13D96618A2C}"/>
              </a:ext>
            </a:extLst>
          </p:cNvPr>
          <p:cNvSpPr txBox="1"/>
          <p:nvPr/>
        </p:nvSpPr>
        <p:spPr>
          <a:xfrm>
            <a:off x="99377" y="4288022"/>
            <a:ext cx="6449530" cy="1461939"/>
          </a:xfrm>
          <a:prstGeom prst="rect">
            <a:avLst/>
          </a:prstGeom>
          <a:noFill/>
        </p:spPr>
        <p:txBody>
          <a:bodyPr wrap="square" rtlCol="0">
            <a:spAutoFit/>
          </a:bodyPr>
          <a:lstStyle/>
          <a:p>
            <a:pPr>
              <a:spcBef>
                <a:spcPts val="600"/>
              </a:spcBef>
            </a:pPr>
            <a:r>
              <a:rPr kumimoji="1" lang="ja-JP" altLang="en-US" sz="1400" b="1" dirty="0">
                <a:latin typeface="ＭＳ Ｐゴシック" panose="020B0600070205080204" pitchFamily="50" charset="-128"/>
                <a:ea typeface="A-OTF UD新ゴ Pro M" panose="020B0500000000000000"/>
              </a:rPr>
              <a:t>３　最新の林業機械掲載の内容</a:t>
            </a:r>
            <a:endParaRPr kumimoji="1" lang="en-US" altLang="ja-JP" sz="1400" b="1" dirty="0">
              <a:latin typeface="ＭＳ Ｐゴシック" panose="020B0600070205080204" pitchFamily="50" charset="-128"/>
              <a:ea typeface="A-OTF UD新ゴ Pro M" panose="020B0500000000000000"/>
            </a:endParaRPr>
          </a:p>
          <a:p>
            <a:pPr marL="171450" indent="-171450">
              <a:spcBef>
                <a:spcPts val="600"/>
              </a:spcBef>
              <a:buFont typeface="Arial" panose="020B0604020202020204" pitchFamily="34" charset="0"/>
              <a:buChar char="•"/>
            </a:pPr>
            <a:r>
              <a:rPr kumimoji="1" lang="ja-JP" altLang="en-US" sz="1200" dirty="0">
                <a:solidFill>
                  <a:schemeClr val="tx1"/>
                </a:solidFill>
                <a:latin typeface="A-OTF UD新ゴ Pro M" panose="020B0500000000000000" pitchFamily="34" charset="-128"/>
                <a:ea typeface="A-OTF UD新ゴ Pro M" panose="020B0500000000000000" pitchFamily="34" charset="-128"/>
              </a:rPr>
              <a:t>掲載の単位は、説明文</a:t>
            </a:r>
            <a:r>
              <a:rPr kumimoji="1" lang="en-US" altLang="ja-JP" sz="1200" dirty="0">
                <a:solidFill>
                  <a:schemeClr val="tx1"/>
                </a:solidFill>
                <a:latin typeface="A-OTF UD新ゴ Pro M" panose="020B0500000000000000" pitchFamily="34" charset="-128"/>
                <a:ea typeface="A-OTF UD新ゴ Pro M" panose="020B0500000000000000" pitchFamily="34" charset="-128"/>
              </a:rPr>
              <a:t>1</a:t>
            </a:r>
            <a:r>
              <a:rPr kumimoji="1" lang="ja-JP" altLang="en-US" sz="1200" dirty="0">
                <a:solidFill>
                  <a:schemeClr val="tx1"/>
                </a:solidFill>
                <a:latin typeface="A-OTF UD新ゴ Pro M" panose="020B0500000000000000" pitchFamily="34" charset="-128"/>
                <a:ea typeface="A-OTF UD新ゴ Pro M" panose="020B0500000000000000" pitchFamily="34" charset="-128"/>
              </a:rPr>
              <a:t>ページと写真等</a:t>
            </a:r>
            <a:r>
              <a:rPr kumimoji="1" lang="en-US" altLang="ja-JP" sz="1200" dirty="0">
                <a:solidFill>
                  <a:schemeClr val="tx1"/>
                </a:solidFill>
                <a:latin typeface="A-OTF UD新ゴ Pro M" panose="020B0500000000000000" pitchFamily="34" charset="-128"/>
                <a:ea typeface="A-OTF UD新ゴ Pro M" panose="020B0500000000000000" pitchFamily="34" charset="-128"/>
              </a:rPr>
              <a:t>1</a:t>
            </a:r>
            <a:r>
              <a:rPr kumimoji="1" lang="ja-JP" altLang="en-US" sz="1200" dirty="0">
                <a:solidFill>
                  <a:schemeClr val="tx1"/>
                </a:solidFill>
                <a:latin typeface="A-OTF UD新ゴ Pro M" panose="020B0500000000000000" pitchFamily="34" charset="-128"/>
                <a:ea typeface="A-OTF UD新ゴ Pro M" panose="020B0500000000000000" pitchFamily="34" charset="-128"/>
              </a:rPr>
              <a:t>ページの組み合わせとなります。</a:t>
            </a:r>
            <a:endParaRPr kumimoji="1" lang="en-US" altLang="ja-JP" sz="1200" dirty="0">
              <a:solidFill>
                <a:schemeClr val="tx1"/>
              </a:solidFill>
              <a:latin typeface="A-OTF UD新ゴ Pro M" panose="020B0500000000000000" pitchFamily="34" charset="-128"/>
              <a:ea typeface="A-OTF UD新ゴ Pro M" panose="020B0500000000000000" pitchFamily="34" charset="-128"/>
            </a:endParaRPr>
          </a:p>
          <a:p>
            <a:pPr marL="171450" indent="-171450">
              <a:spcBef>
                <a:spcPts val="600"/>
              </a:spcBef>
              <a:buFont typeface="Arial" panose="020B0604020202020204" pitchFamily="34" charset="0"/>
              <a:buChar char="•"/>
            </a:pPr>
            <a:r>
              <a:rPr kumimoji="1" lang="ja-JP" altLang="en-US" sz="1200" dirty="0">
                <a:solidFill>
                  <a:schemeClr val="tx1"/>
                </a:solidFill>
                <a:latin typeface="A-OTF UD新ゴ Pro M" panose="020B0500000000000000" pitchFamily="34" charset="-128"/>
                <a:ea typeface="A-OTF UD新ゴ Pro M" panose="020B0500000000000000" pitchFamily="34" charset="-128"/>
              </a:rPr>
              <a:t>希望する組数を記入ください。</a:t>
            </a:r>
            <a:endParaRPr kumimoji="1" lang="en-US" altLang="ja-JP" sz="1200" dirty="0">
              <a:solidFill>
                <a:schemeClr val="tx1"/>
              </a:solidFill>
              <a:latin typeface="A-OTF UD新ゴ Pro M" panose="020B0500000000000000" pitchFamily="34" charset="-128"/>
              <a:ea typeface="A-OTF UD新ゴ Pro M" panose="020B0500000000000000" pitchFamily="34" charset="-128"/>
            </a:endParaRPr>
          </a:p>
          <a:p>
            <a:pPr marL="171450" indent="-171450">
              <a:spcBef>
                <a:spcPts val="600"/>
              </a:spcBef>
              <a:buFont typeface="Arial" panose="020B0604020202020204" pitchFamily="34" charset="0"/>
              <a:buChar char="•"/>
            </a:pPr>
            <a:r>
              <a:rPr kumimoji="1" lang="ja-JP" altLang="en-US" sz="1200" dirty="0">
                <a:latin typeface="A-OTF UD新ゴ Pro M" panose="020B0500000000000000" pitchFamily="34" charset="-128"/>
                <a:ea typeface="A-OTF UD新ゴ Pro M" panose="020B0500000000000000" pitchFamily="34" charset="-128"/>
              </a:rPr>
              <a:t>複数の組（例えば</a:t>
            </a:r>
            <a:r>
              <a:rPr kumimoji="1" lang="en-US" altLang="ja-JP" sz="1200" dirty="0">
                <a:latin typeface="A-OTF UD新ゴ Pro M" panose="020B0500000000000000" pitchFamily="34" charset="-128"/>
                <a:ea typeface="A-OTF UD新ゴ Pro M" panose="020B0500000000000000" pitchFamily="34" charset="-128"/>
              </a:rPr>
              <a:t>2</a:t>
            </a:r>
            <a:r>
              <a:rPr kumimoji="1" lang="ja-JP" altLang="en-US" sz="1200" dirty="0">
                <a:latin typeface="A-OTF UD新ゴ Pro M" panose="020B0500000000000000" pitchFamily="34" charset="-128"/>
                <a:ea typeface="A-OTF UD新ゴ Pro M" panose="020B0500000000000000" pitchFamily="34" charset="-128"/>
              </a:rPr>
              <a:t>組）を希望する場合、基本、説明文</a:t>
            </a:r>
            <a:r>
              <a:rPr kumimoji="1" lang="en-US" altLang="ja-JP" sz="1200" dirty="0">
                <a:latin typeface="A-OTF UD新ゴ Pro M" panose="020B0500000000000000" pitchFamily="34" charset="-128"/>
                <a:ea typeface="A-OTF UD新ゴ Pro M" panose="020B0500000000000000" pitchFamily="34" charset="-128"/>
              </a:rPr>
              <a:t>2</a:t>
            </a:r>
            <a:r>
              <a:rPr kumimoji="1" lang="ja-JP" altLang="en-US" sz="1200" dirty="0">
                <a:latin typeface="A-OTF UD新ゴ Pro M" panose="020B0500000000000000" pitchFamily="34" charset="-128"/>
                <a:ea typeface="A-OTF UD新ゴ Pro M" panose="020B0500000000000000" pitchFamily="34" charset="-128"/>
              </a:rPr>
              <a:t>ページと写真等</a:t>
            </a:r>
            <a:r>
              <a:rPr kumimoji="1" lang="en-US" altLang="ja-JP" sz="1200" dirty="0">
                <a:latin typeface="A-OTF UD新ゴ Pro M" panose="020B0500000000000000" pitchFamily="34" charset="-128"/>
                <a:ea typeface="A-OTF UD新ゴ Pro M" panose="020B0500000000000000" pitchFamily="34" charset="-128"/>
              </a:rPr>
              <a:t>2</a:t>
            </a:r>
            <a:r>
              <a:rPr kumimoji="1" lang="ja-JP" altLang="en-US" sz="1200" dirty="0">
                <a:latin typeface="A-OTF UD新ゴ Pro M" panose="020B0500000000000000" pitchFamily="34" charset="-128"/>
                <a:ea typeface="A-OTF UD新ゴ Pro M" panose="020B0500000000000000" pitchFamily="34" charset="-128"/>
              </a:rPr>
              <a:t>ページとなりますが、説明文</a:t>
            </a:r>
            <a:r>
              <a:rPr kumimoji="1" lang="en-US" altLang="ja-JP" sz="1200" dirty="0">
                <a:latin typeface="A-OTF UD新ゴ Pro M" panose="020B0500000000000000" pitchFamily="34" charset="-128"/>
                <a:ea typeface="A-OTF UD新ゴ Pro M" panose="020B0500000000000000" pitchFamily="34" charset="-128"/>
              </a:rPr>
              <a:t>1</a:t>
            </a:r>
            <a:r>
              <a:rPr kumimoji="1" lang="ja-JP" altLang="en-US" sz="1200" dirty="0">
                <a:latin typeface="A-OTF UD新ゴ Pro M" panose="020B0500000000000000" pitchFamily="34" charset="-128"/>
                <a:ea typeface="A-OTF UD新ゴ Pro M" panose="020B0500000000000000" pitchFamily="34" charset="-128"/>
              </a:rPr>
              <a:t>ページと写真等</a:t>
            </a:r>
            <a:r>
              <a:rPr kumimoji="1" lang="en-US" altLang="ja-JP" sz="1200" dirty="0">
                <a:latin typeface="A-OTF UD新ゴ Pro M" panose="020B0500000000000000" pitchFamily="34" charset="-128"/>
                <a:ea typeface="A-OTF UD新ゴ Pro M" panose="020B0500000000000000" pitchFamily="34" charset="-128"/>
              </a:rPr>
              <a:t>3</a:t>
            </a:r>
            <a:r>
              <a:rPr kumimoji="1" lang="ja-JP" altLang="en-US" sz="1200" dirty="0">
                <a:latin typeface="A-OTF UD新ゴ Pro M" panose="020B0500000000000000" pitchFamily="34" charset="-128"/>
                <a:ea typeface="A-OTF UD新ゴ Pro M" panose="020B0500000000000000" pitchFamily="34" charset="-128"/>
              </a:rPr>
              <a:t>ページとすることもできますので、運営事務局にご相談ください（偶数ページのみ）。</a:t>
            </a:r>
            <a:r>
              <a:rPr kumimoji="1" lang="ja-JP" altLang="en-US" sz="1200" dirty="0">
                <a:solidFill>
                  <a:schemeClr val="tx1"/>
                </a:solidFill>
                <a:latin typeface="A-OTF UD新ゴ Pro M" panose="020B0500000000000000" pitchFamily="34" charset="-128"/>
                <a:ea typeface="A-OTF UD新ゴ Pro M" panose="020B0500000000000000" pitchFamily="34" charset="-128"/>
              </a:rPr>
              <a:t>　</a:t>
            </a:r>
            <a:endParaRPr kumimoji="1" lang="ja-JP" altLang="en-US" sz="1200" dirty="0">
              <a:latin typeface="ＭＳ Ｐゴシック" panose="020B0600070205080204" pitchFamily="50" charset="-128"/>
              <a:ea typeface="A-OTF UD新ゴ Pro M" panose="020B0500000000000000"/>
            </a:endParaRPr>
          </a:p>
        </p:txBody>
      </p:sp>
      <p:graphicFrame>
        <p:nvGraphicFramePr>
          <p:cNvPr id="21" name="表 4">
            <a:extLst>
              <a:ext uri="{FF2B5EF4-FFF2-40B4-BE49-F238E27FC236}">
                <a16:creationId xmlns:a16="http://schemas.microsoft.com/office/drawing/2014/main" id="{2AAA3D05-0B33-4D39-9C81-BE4E695AE8BA}"/>
              </a:ext>
            </a:extLst>
          </p:cNvPr>
          <p:cNvGraphicFramePr>
            <a:graphicFrameLocks noGrp="1"/>
          </p:cNvGraphicFramePr>
          <p:nvPr>
            <p:extLst>
              <p:ext uri="{D42A27DB-BD31-4B8C-83A1-F6EECF244321}">
                <p14:modId xmlns:p14="http://schemas.microsoft.com/office/powerpoint/2010/main" val="1925243659"/>
              </p:ext>
            </p:extLst>
          </p:nvPr>
        </p:nvGraphicFramePr>
        <p:xfrm>
          <a:off x="225423" y="5809900"/>
          <a:ext cx="6368400" cy="1787976"/>
        </p:xfrm>
        <a:graphic>
          <a:graphicData uri="http://schemas.openxmlformats.org/drawingml/2006/table">
            <a:tbl>
              <a:tblPr firstRow="1" bandRow="1">
                <a:tableStyleId>{5C22544A-7EE6-4342-B048-85BDC9FD1C3A}</a:tableStyleId>
              </a:tblPr>
              <a:tblGrid>
                <a:gridCol w="2620660">
                  <a:extLst>
                    <a:ext uri="{9D8B030D-6E8A-4147-A177-3AD203B41FA5}">
                      <a16:colId xmlns:a16="http://schemas.microsoft.com/office/drawing/2014/main" val="637613181"/>
                    </a:ext>
                  </a:extLst>
                </a:gridCol>
                <a:gridCol w="809654">
                  <a:extLst>
                    <a:ext uri="{9D8B030D-6E8A-4147-A177-3AD203B41FA5}">
                      <a16:colId xmlns:a16="http://schemas.microsoft.com/office/drawing/2014/main" val="285847064"/>
                    </a:ext>
                  </a:extLst>
                </a:gridCol>
                <a:gridCol w="2119135">
                  <a:extLst>
                    <a:ext uri="{9D8B030D-6E8A-4147-A177-3AD203B41FA5}">
                      <a16:colId xmlns:a16="http://schemas.microsoft.com/office/drawing/2014/main" val="3752304685"/>
                    </a:ext>
                  </a:extLst>
                </a:gridCol>
                <a:gridCol w="818951">
                  <a:extLst>
                    <a:ext uri="{9D8B030D-6E8A-4147-A177-3AD203B41FA5}">
                      <a16:colId xmlns:a16="http://schemas.microsoft.com/office/drawing/2014/main" val="4191715811"/>
                    </a:ext>
                  </a:extLst>
                </a:gridCol>
              </a:tblGrid>
              <a:tr h="281600">
                <a:tc>
                  <a:txBody>
                    <a:bodyPr/>
                    <a:lstStyle/>
                    <a:p>
                      <a:pPr algn="ctr"/>
                      <a:r>
                        <a:rPr kumimoji="1" lang="ja-JP" altLang="en-US" sz="1200" b="0" dirty="0">
                          <a:solidFill>
                            <a:schemeClr val="tx1"/>
                          </a:solidFill>
                          <a:latin typeface="A-OTF UD新ゴ Pro M" panose="020B0500000000000000" pitchFamily="34" charset="-128"/>
                          <a:ea typeface="A-OTF UD新ゴ Pro M" panose="020B0500000000000000" pitchFamily="34" charset="-128"/>
                        </a:rPr>
                        <a:t>区分</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a:txBody>
                    <a:bodyPr/>
                    <a:lstStyle/>
                    <a:p>
                      <a:pPr algn="ctr"/>
                      <a:r>
                        <a:rPr kumimoji="1" lang="ja-JP" altLang="en-US" sz="1200" b="0" dirty="0">
                          <a:solidFill>
                            <a:schemeClr val="tx1"/>
                          </a:solidFill>
                          <a:latin typeface="A-OTF UD新ゴ Pro M" panose="020B0500000000000000" pitchFamily="34" charset="-128"/>
                          <a:ea typeface="A-OTF UD新ゴ Pro M" panose="020B0500000000000000" pitchFamily="34" charset="-128"/>
                        </a:rPr>
                        <a:t>該当する項目に〇</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a:txBody>
                    <a:bodyPr/>
                    <a:lstStyle/>
                    <a:p>
                      <a:pPr algn="ctr"/>
                      <a:r>
                        <a:rPr kumimoji="1" lang="ja-JP" altLang="en-US" sz="1200" b="0" dirty="0">
                          <a:solidFill>
                            <a:schemeClr val="tx1"/>
                          </a:solidFill>
                          <a:latin typeface="A-OTF UD新ゴ Pro M" panose="020B0500000000000000" pitchFamily="34" charset="-128"/>
                          <a:ea typeface="A-OTF UD新ゴ Pro M" panose="020B0500000000000000" pitchFamily="34" charset="-128"/>
                        </a:rPr>
                        <a:t>内容</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a:txBody>
                    <a:bodyPr/>
                    <a:lstStyle/>
                    <a:p>
                      <a:pPr algn="ctr"/>
                      <a:r>
                        <a:rPr kumimoji="1" lang="ja-JP" altLang="en-US" sz="1200" b="0" dirty="0">
                          <a:solidFill>
                            <a:schemeClr val="tx1"/>
                          </a:solidFill>
                          <a:latin typeface="A-OTF UD新ゴ Pro M" panose="020B0500000000000000" pitchFamily="34" charset="-128"/>
                          <a:ea typeface="A-OTF UD新ゴ Pro M" panose="020B0500000000000000" pitchFamily="34" charset="-128"/>
                        </a:rPr>
                        <a:t>希望数</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extLst>
                  <a:ext uri="{0D108BD9-81ED-4DB2-BD59-A6C34878D82A}">
                    <a16:rowId xmlns:a16="http://schemas.microsoft.com/office/drawing/2014/main" val="3260596611"/>
                  </a:ext>
                </a:extLst>
              </a:tr>
              <a:tr h="619762">
                <a:tc>
                  <a:txBody>
                    <a:bodyPr/>
                    <a:lstStyle/>
                    <a:p>
                      <a:r>
                        <a:rPr kumimoji="1" lang="ja-JP" altLang="en-US" sz="1200" dirty="0">
                          <a:solidFill>
                            <a:schemeClr val="tx1"/>
                          </a:solidFill>
                          <a:latin typeface="A-OTF UD新ゴ Pro M" panose="020B0500000000000000" pitchFamily="34" charset="-128"/>
                          <a:ea typeface="A-OTF UD新ゴ Pro M" panose="020B0500000000000000" pitchFamily="34" charset="-128"/>
                        </a:rPr>
                        <a:t>説明文</a:t>
                      </a:r>
                      <a:r>
                        <a:rPr kumimoji="1" lang="en-US" altLang="ja-JP" sz="1200" dirty="0">
                          <a:solidFill>
                            <a:schemeClr val="tx1"/>
                          </a:solidFill>
                          <a:latin typeface="A-OTF UD新ゴ Pro M" panose="020B0500000000000000" pitchFamily="34" charset="-128"/>
                          <a:ea typeface="A-OTF UD新ゴ Pro M" panose="020B0500000000000000" pitchFamily="34" charset="-128"/>
                        </a:rPr>
                        <a:t>1</a:t>
                      </a:r>
                      <a:r>
                        <a:rPr kumimoji="1" lang="ja-JP" altLang="en-US" sz="1200" dirty="0">
                          <a:solidFill>
                            <a:schemeClr val="tx1"/>
                          </a:solidFill>
                          <a:latin typeface="A-OTF UD新ゴ Pro M" panose="020B0500000000000000" pitchFamily="34" charset="-128"/>
                          <a:ea typeface="A-OTF UD新ゴ Pro M" panose="020B0500000000000000" pitchFamily="34" charset="-128"/>
                        </a:rPr>
                        <a:t>ページと写真等</a:t>
                      </a:r>
                      <a:r>
                        <a:rPr kumimoji="1" lang="en-US" altLang="ja-JP" sz="1200" dirty="0">
                          <a:solidFill>
                            <a:schemeClr val="tx1"/>
                          </a:solidFill>
                          <a:latin typeface="A-OTF UD新ゴ Pro M" panose="020B0500000000000000" pitchFamily="34" charset="-128"/>
                          <a:ea typeface="A-OTF UD新ゴ Pro M" panose="020B0500000000000000" pitchFamily="34" charset="-128"/>
                        </a:rPr>
                        <a:t>1</a:t>
                      </a:r>
                      <a:r>
                        <a:rPr kumimoji="1" lang="ja-JP" altLang="en-US" sz="1200" dirty="0">
                          <a:solidFill>
                            <a:schemeClr val="tx1"/>
                          </a:solidFill>
                          <a:latin typeface="A-OTF UD新ゴ Pro M" panose="020B0500000000000000" pitchFamily="34" charset="-128"/>
                          <a:ea typeface="A-OTF UD新ゴ Pro M" panose="020B0500000000000000" pitchFamily="34" charset="-128"/>
                        </a:rPr>
                        <a:t>ページの組み合わせ</a:t>
                      </a:r>
                      <a:endParaRPr kumimoji="1" lang="ja-JP" altLang="en-US" sz="1200" dirty="0">
                        <a:latin typeface="A-OTF UD新ゴ Pro M" panose="020B0500000000000000" pitchFamily="34" charset="-128"/>
                        <a:ea typeface="A-OTF UD新ゴ Pro M" panose="020B0500000000000000" pitchFamily="34"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sz="1200" dirty="0">
                        <a:latin typeface="A-OTF UD新ゴ Pro M" panose="020B0500000000000000" pitchFamily="34" charset="-128"/>
                        <a:ea typeface="A-OTF UD新ゴ Pro M" panose="020B0500000000000000" pitchFamily="34"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sz="1200" dirty="0">
                        <a:latin typeface="A-OTF UD新ゴ Pro M" panose="020B0500000000000000" pitchFamily="34" charset="-128"/>
                        <a:ea typeface="A-OTF UD新ゴ Pro M" panose="020B0500000000000000" pitchFamily="34"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ja-JP" altLang="en-US" sz="1200" dirty="0">
                          <a:latin typeface="A-OTF UD新ゴ Pro M" panose="020B0500000000000000" pitchFamily="34" charset="-128"/>
                          <a:ea typeface="A-OTF UD新ゴ Pro M" panose="020B0500000000000000" pitchFamily="34" charset="-128"/>
                        </a:rPr>
                        <a:t>組</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745624255"/>
                  </a:ext>
                </a:extLst>
              </a:tr>
              <a:tr h="711014">
                <a:tc>
                  <a:txBody>
                    <a:bodyPr/>
                    <a:lstStyle/>
                    <a:p>
                      <a:r>
                        <a:rPr kumimoji="1" lang="ja-JP" altLang="en-US" sz="1200" dirty="0">
                          <a:latin typeface="A-OTF UD新ゴ Pro M" panose="020B0500000000000000" pitchFamily="34" charset="-128"/>
                          <a:ea typeface="A-OTF UD新ゴ Pro M" panose="020B0500000000000000" pitchFamily="34" charset="-128"/>
                        </a:rPr>
                        <a:t>基本以外の組み合わせ</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sz="1200" dirty="0">
                        <a:latin typeface="A-OTF UD新ゴ Pro M" panose="020B0500000000000000" pitchFamily="34" charset="-128"/>
                        <a:ea typeface="A-OTF UD新ゴ Pro M" panose="020B0500000000000000" pitchFamily="34"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ts val="600"/>
                        </a:lnSpc>
                        <a:spcBef>
                          <a:spcPts val="600"/>
                        </a:spcBef>
                      </a:pPr>
                      <a:endParaRPr kumimoji="1" lang="en-US" altLang="ja-JP" sz="1200" dirty="0">
                        <a:latin typeface="A-OTF UD新ゴ Pro M" panose="020B0500000000000000" pitchFamily="34" charset="-128"/>
                        <a:ea typeface="A-OTF UD新ゴ Pro M" panose="020B0500000000000000" pitchFamily="34" charset="-128"/>
                      </a:endParaRPr>
                    </a:p>
                    <a:p>
                      <a:pPr>
                        <a:lnSpc>
                          <a:spcPts val="600"/>
                        </a:lnSpc>
                        <a:spcBef>
                          <a:spcPts val="600"/>
                        </a:spcBef>
                      </a:pPr>
                      <a:r>
                        <a:rPr kumimoji="1" lang="ja-JP" altLang="en-US" sz="1200" dirty="0">
                          <a:latin typeface="A-OTF UD新ゴ Pro M" panose="020B0500000000000000" pitchFamily="34" charset="-128"/>
                          <a:ea typeface="A-OTF UD新ゴ Pro M" panose="020B0500000000000000" pitchFamily="34" charset="-128"/>
                        </a:rPr>
                        <a:t>説明文　　　　ページ</a:t>
                      </a:r>
                      <a:endParaRPr kumimoji="1" lang="en-US" altLang="ja-JP" sz="1200" dirty="0">
                        <a:latin typeface="A-OTF UD新ゴ Pro M" panose="020B0500000000000000" pitchFamily="34" charset="-128"/>
                        <a:ea typeface="A-OTF UD新ゴ Pro M" panose="020B0500000000000000" pitchFamily="34" charset="-128"/>
                      </a:endParaRPr>
                    </a:p>
                    <a:p>
                      <a:pPr>
                        <a:lnSpc>
                          <a:spcPts val="600"/>
                        </a:lnSpc>
                        <a:spcBef>
                          <a:spcPts val="600"/>
                        </a:spcBef>
                      </a:pPr>
                      <a:endParaRPr kumimoji="1" lang="en-US" altLang="ja-JP" sz="1200" dirty="0">
                        <a:latin typeface="A-OTF UD新ゴ Pro M" panose="020B0500000000000000" pitchFamily="34" charset="-128"/>
                        <a:ea typeface="A-OTF UD新ゴ Pro M" panose="020B0500000000000000" pitchFamily="34" charset="-128"/>
                      </a:endParaRPr>
                    </a:p>
                    <a:p>
                      <a:pPr>
                        <a:lnSpc>
                          <a:spcPts val="600"/>
                        </a:lnSpc>
                        <a:spcBef>
                          <a:spcPts val="600"/>
                        </a:spcBef>
                      </a:pPr>
                      <a:r>
                        <a:rPr kumimoji="1" lang="ja-JP" altLang="en-US" sz="1200" dirty="0">
                          <a:latin typeface="A-OTF UD新ゴ Pro M" panose="020B0500000000000000" pitchFamily="34" charset="-128"/>
                          <a:ea typeface="A-OTF UD新ゴ Pro M" panose="020B0500000000000000" pitchFamily="34" charset="-128"/>
                        </a:rPr>
                        <a:t>写真等　　　　ページ</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ja-JP" altLang="en-US" sz="1200" dirty="0">
                          <a:latin typeface="A-OTF UD新ゴ Pro M" panose="020B0500000000000000" pitchFamily="34" charset="-128"/>
                          <a:ea typeface="A-OTF UD新ゴ Pro M" panose="020B0500000000000000" pitchFamily="34" charset="-128"/>
                        </a:rPr>
                        <a:t>組</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668536326"/>
                  </a:ext>
                </a:extLst>
              </a:tr>
            </a:tbl>
          </a:graphicData>
        </a:graphic>
      </p:graphicFrame>
      <p:graphicFrame>
        <p:nvGraphicFramePr>
          <p:cNvPr id="13" name="表 12">
            <a:extLst>
              <a:ext uri="{FF2B5EF4-FFF2-40B4-BE49-F238E27FC236}">
                <a16:creationId xmlns:a16="http://schemas.microsoft.com/office/drawing/2014/main" id="{316F26BF-AB4C-4E13-83B7-1BF4D546EE9C}"/>
              </a:ext>
            </a:extLst>
          </p:cNvPr>
          <p:cNvGraphicFramePr>
            <a:graphicFrameLocks noGrp="1"/>
          </p:cNvGraphicFramePr>
          <p:nvPr>
            <p:extLst>
              <p:ext uri="{D42A27DB-BD31-4B8C-83A1-F6EECF244321}">
                <p14:modId xmlns:p14="http://schemas.microsoft.com/office/powerpoint/2010/main" val="1776107176"/>
              </p:ext>
            </p:extLst>
          </p:nvPr>
        </p:nvGraphicFramePr>
        <p:xfrm>
          <a:off x="344170" y="8883148"/>
          <a:ext cx="6378911" cy="822960"/>
        </p:xfrm>
        <a:graphic>
          <a:graphicData uri="http://schemas.openxmlformats.org/drawingml/2006/table">
            <a:tbl>
              <a:tblPr firstRow="1" bandRow="1">
                <a:tableStyleId>{5C22544A-7EE6-4342-B048-85BDC9FD1C3A}</a:tableStyleId>
              </a:tblPr>
              <a:tblGrid>
                <a:gridCol w="1131486">
                  <a:extLst>
                    <a:ext uri="{9D8B030D-6E8A-4147-A177-3AD203B41FA5}">
                      <a16:colId xmlns:a16="http://schemas.microsoft.com/office/drawing/2014/main" val="1346885655"/>
                    </a:ext>
                  </a:extLst>
                </a:gridCol>
                <a:gridCol w="5247425">
                  <a:extLst>
                    <a:ext uri="{9D8B030D-6E8A-4147-A177-3AD203B41FA5}">
                      <a16:colId xmlns:a16="http://schemas.microsoft.com/office/drawing/2014/main" val="1506013278"/>
                    </a:ext>
                  </a:extLst>
                </a:gridCol>
              </a:tblGrid>
              <a:tr h="0">
                <a:tc>
                  <a:txBody>
                    <a:bodyPr/>
                    <a:lstStyle/>
                    <a:p>
                      <a:pPr algn="ctr"/>
                      <a:r>
                        <a:rPr kumimoji="1" lang="ja-JP" altLang="en-US" sz="1600" b="0" dirty="0">
                          <a:solidFill>
                            <a:schemeClr val="tx1"/>
                          </a:solidFill>
                          <a:latin typeface="A-OTF UD新ゴ Pro M" panose="020B0500000000000000" pitchFamily="34" charset="-128"/>
                          <a:ea typeface="A-OTF UD新ゴ Pro M" panose="020B0500000000000000" pitchFamily="34" charset="-128"/>
                        </a:rPr>
                        <a:t>提出方法</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a:txBody>
                    <a:bodyPr/>
                    <a:lstStyle/>
                    <a:p>
                      <a:pPr algn="l">
                        <a:spcBef>
                          <a:spcPts val="0"/>
                        </a:spcBef>
                      </a:pPr>
                      <a:r>
                        <a:rPr kumimoji="1" lang="ja-JP" altLang="en-US" sz="1200" b="0" dirty="0">
                          <a:solidFill>
                            <a:schemeClr val="tx1"/>
                          </a:solidFill>
                          <a:latin typeface="A-OTF UD新ゴ Pro M" panose="020B0500000000000000" pitchFamily="34" charset="-128"/>
                          <a:ea typeface="A-OTF UD新ゴ Pro M" panose="020B0500000000000000" pitchFamily="34" charset="-128"/>
                        </a:rPr>
                        <a:t>期日までに電子メールまたは</a:t>
                      </a:r>
                      <a:r>
                        <a:rPr kumimoji="1" lang="en-US" altLang="ja-JP" sz="1200" b="0" dirty="0">
                          <a:solidFill>
                            <a:schemeClr val="tx1"/>
                          </a:solidFill>
                          <a:latin typeface="A-OTF UD新ゴ Pro M" panose="020B0500000000000000" pitchFamily="34" charset="-128"/>
                          <a:ea typeface="A-OTF UD新ゴ Pro M" panose="020B0500000000000000" pitchFamily="34" charset="-128"/>
                        </a:rPr>
                        <a:t>FAX</a:t>
                      </a:r>
                      <a:r>
                        <a:rPr kumimoji="1" lang="ja-JP" altLang="en-US" sz="1200" b="0" dirty="0">
                          <a:solidFill>
                            <a:schemeClr val="tx1"/>
                          </a:solidFill>
                          <a:latin typeface="A-OTF UD新ゴ Pro M" panose="020B0500000000000000" pitchFamily="34" charset="-128"/>
                          <a:ea typeface="A-OTF UD新ゴ Pro M" panose="020B0500000000000000" pitchFamily="34" charset="-128"/>
                        </a:rPr>
                        <a:t>にてお送りください。</a:t>
                      </a:r>
                      <a:endParaRPr kumimoji="1" lang="en-US" altLang="ja-JP" sz="1200" b="0" dirty="0">
                        <a:solidFill>
                          <a:schemeClr val="tx1"/>
                        </a:solidFill>
                        <a:latin typeface="A-OTF UD新ゴ Pro M" panose="020B0500000000000000" pitchFamily="34" charset="-128"/>
                        <a:ea typeface="A-OTF UD新ゴ Pro M" panose="020B0500000000000000" pitchFamily="34" charset="-128"/>
                      </a:endParaRPr>
                    </a:p>
                    <a:p>
                      <a:pPr>
                        <a:spcBef>
                          <a:spcPts val="0"/>
                        </a:spcBef>
                      </a:pPr>
                      <a:r>
                        <a:rPr kumimoji="1" lang="zh-TW" altLang="en-US" sz="1200" b="0" dirty="0">
                          <a:solidFill>
                            <a:schemeClr val="tx1"/>
                          </a:solidFill>
                          <a:latin typeface="A-OTF UD新ゴ Pro M" panose="020B0500000000000000" pitchFamily="34" charset="-128"/>
                          <a:ea typeface="A-OTF UD新ゴ Pro M" panose="020B0500000000000000" pitchFamily="34" charset="-128"/>
                        </a:rPr>
                        <a:t>一般社団法人林業機械化協会</a:t>
                      </a:r>
                    </a:p>
                    <a:p>
                      <a:pPr>
                        <a:spcBef>
                          <a:spcPts val="0"/>
                        </a:spcBef>
                      </a:pPr>
                      <a:r>
                        <a:rPr kumimoji="1" lang="ja-JP" altLang="en-US" sz="1200" b="0" dirty="0">
                          <a:solidFill>
                            <a:schemeClr val="tx1"/>
                          </a:solidFill>
                          <a:latin typeface="A-OTF UD新ゴ Pro M" panose="020B0500000000000000" pitchFamily="34" charset="-128"/>
                          <a:ea typeface="A-OTF UD新ゴ Pro M" panose="020B0500000000000000" pitchFamily="34" charset="-128"/>
                        </a:rPr>
                        <a:t>担当：和佐、寺澤</a:t>
                      </a:r>
                    </a:p>
                    <a:p>
                      <a:pPr algn="l">
                        <a:spcBef>
                          <a:spcPts val="0"/>
                        </a:spcBef>
                      </a:pPr>
                      <a:r>
                        <a:rPr kumimoji="1" lang="en-US" altLang="ja-JP" sz="1200" b="0" dirty="0">
                          <a:solidFill>
                            <a:schemeClr val="tx1"/>
                          </a:solidFill>
                          <a:latin typeface="A-OTF UD新ゴ Pro M" panose="020B0500000000000000" pitchFamily="34" charset="-128"/>
                          <a:ea typeface="A-OTF UD新ゴ Pro M" panose="020B0500000000000000" pitchFamily="34" charset="-128"/>
                        </a:rPr>
                        <a:t>FAX</a:t>
                      </a:r>
                      <a:r>
                        <a:rPr kumimoji="1" lang="ja-JP" altLang="en-US" sz="1200" b="0" dirty="0">
                          <a:solidFill>
                            <a:schemeClr val="tx1"/>
                          </a:solidFill>
                          <a:latin typeface="A-OTF UD新ゴ Pro M" panose="020B0500000000000000" pitchFamily="34" charset="-128"/>
                          <a:ea typeface="A-OTF UD新ゴ Pro M" panose="020B0500000000000000" pitchFamily="34" charset="-128"/>
                        </a:rPr>
                        <a:t>：</a:t>
                      </a:r>
                      <a:r>
                        <a:rPr kumimoji="1" lang="en-US" altLang="ja-JP" sz="1200" b="0" dirty="0">
                          <a:solidFill>
                            <a:schemeClr val="tx1"/>
                          </a:solidFill>
                          <a:latin typeface="A-OTF UD新ゴ Pro M" panose="020B0500000000000000" pitchFamily="34" charset="-128"/>
                          <a:ea typeface="A-OTF UD新ゴ Pro M" panose="020B0500000000000000" pitchFamily="34" charset="-128"/>
                        </a:rPr>
                        <a:t>03-5840-6218</a:t>
                      </a:r>
                      <a:r>
                        <a:rPr kumimoji="1" lang="ja-JP" altLang="en-US" sz="1200" b="0" dirty="0">
                          <a:solidFill>
                            <a:schemeClr val="tx1"/>
                          </a:solidFill>
                          <a:latin typeface="A-OTF UD新ゴ Pro M" panose="020B0500000000000000" pitchFamily="34" charset="-128"/>
                          <a:ea typeface="A-OTF UD新ゴ Pro M" panose="020B0500000000000000" pitchFamily="34" charset="-128"/>
                        </a:rPr>
                        <a:t>　電子メール：</a:t>
                      </a:r>
                      <a:r>
                        <a:rPr kumimoji="1" lang="en-US" altLang="ja-JP" sz="1200" b="0" dirty="0">
                          <a:solidFill>
                            <a:schemeClr val="tx1"/>
                          </a:solidFill>
                          <a:latin typeface="A-OTF UD新ゴ Pro M" panose="020B0500000000000000" pitchFamily="34" charset="-128"/>
                          <a:ea typeface="A-OTF UD新ゴ Pro M" panose="020B0500000000000000" pitchFamily="34" charset="-128"/>
                        </a:rPr>
                        <a:t>tenji@rinkikyo.or.jp</a:t>
                      </a:r>
                      <a:endParaRPr kumimoji="1" lang="en-US" altLang="ja-JP" sz="2000" b="0" dirty="0">
                        <a:solidFill>
                          <a:schemeClr val="tx1"/>
                        </a:solidFill>
                        <a:latin typeface="A-OTF UD新ゴ Pro M" panose="020B0500000000000000" pitchFamily="34" charset="-128"/>
                        <a:ea typeface="A-OTF UD新ゴ Pro M" panose="020B0500000000000000" pitchFamily="34"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382331648"/>
                  </a:ext>
                </a:extLst>
              </a:tr>
            </a:tbl>
          </a:graphicData>
        </a:graphic>
      </p:graphicFrame>
      <p:graphicFrame>
        <p:nvGraphicFramePr>
          <p:cNvPr id="8" name="表 7">
            <a:extLst>
              <a:ext uri="{FF2B5EF4-FFF2-40B4-BE49-F238E27FC236}">
                <a16:creationId xmlns:a16="http://schemas.microsoft.com/office/drawing/2014/main" id="{3A54DEA7-AAE1-668D-9F24-9BED21964F35}"/>
              </a:ext>
            </a:extLst>
          </p:cNvPr>
          <p:cNvGraphicFramePr>
            <a:graphicFrameLocks noGrp="1"/>
          </p:cNvGraphicFramePr>
          <p:nvPr>
            <p:extLst>
              <p:ext uri="{D42A27DB-BD31-4B8C-83A1-F6EECF244321}">
                <p14:modId xmlns:p14="http://schemas.microsoft.com/office/powerpoint/2010/main" val="3170879954"/>
              </p:ext>
            </p:extLst>
          </p:nvPr>
        </p:nvGraphicFramePr>
        <p:xfrm>
          <a:off x="225423" y="2842803"/>
          <a:ext cx="6407151" cy="1385280"/>
        </p:xfrm>
        <a:graphic>
          <a:graphicData uri="http://schemas.openxmlformats.org/drawingml/2006/table">
            <a:tbl>
              <a:tblPr firstRow="1" bandRow="1">
                <a:tableStyleId>{5C22544A-7EE6-4342-B048-85BDC9FD1C3A}</a:tableStyleId>
              </a:tblPr>
              <a:tblGrid>
                <a:gridCol w="1134733">
                  <a:extLst>
                    <a:ext uri="{9D8B030D-6E8A-4147-A177-3AD203B41FA5}">
                      <a16:colId xmlns:a16="http://schemas.microsoft.com/office/drawing/2014/main" val="2543251354"/>
                    </a:ext>
                  </a:extLst>
                </a:gridCol>
                <a:gridCol w="2018664">
                  <a:extLst>
                    <a:ext uri="{9D8B030D-6E8A-4147-A177-3AD203B41FA5}">
                      <a16:colId xmlns:a16="http://schemas.microsoft.com/office/drawing/2014/main" val="2263179095"/>
                    </a:ext>
                  </a:extLst>
                </a:gridCol>
                <a:gridCol w="1238616">
                  <a:extLst>
                    <a:ext uri="{9D8B030D-6E8A-4147-A177-3AD203B41FA5}">
                      <a16:colId xmlns:a16="http://schemas.microsoft.com/office/drawing/2014/main" val="3687348748"/>
                    </a:ext>
                  </a:extLst>
                </a:gridCol>
                <a:gridCol w="2015138">
                  <a:extLst>
                    <a:ext uri="{9D8B030D-6E8A-4147-A177-3AD203B41FA5}">
                      <a16:colId xmlns:a16="http://schemas.microsoft.com/office/drawing/2014/main" val="3480470527"/>
                    </a:ext>
                  </a:extLst>
                </a:gridCol>
              </a:tblGrid>
              <a:tr h="261876">
                <a:tc>
                  <a:txBody>
                    <a:bodyPr/>
                    <a:lstStyle/>
                    <a:p>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社名</a:t>
                      </a: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2">
                        <a:lumMod val="90000"/>
                      </a:schemeClr>
                    </a:solidFill>
                  </a:tcPr>
                </a:tc>
                <a:tc gridSpan="3">
                  <a:txBody>
                    <a:bodyPr/>
                    <a:lstStyle/>
                    <a:p>
                      <a:endParaRPr kumimoji="1" lang="en-US" altLang="ja-JP" sz="1200" b="0" dirty="0">
                        <a:solidFill>
                          <a:schemeClr val="tx1"/>
                        </a:solidFill>
                        <a:latin typeface="A P-OTF UD新ゴ Pr6N DB" panose="020B0600000000000000" pitchFamily="34" charset="-128"/>
                        <a:ea typeface="A P-OTF UD新ゴ Pr6N DB" panose="020B0600000000000000" pitchFamily="34" charset="-128"/>
                      </a:endParaRPr>
                    </a:p>
                    <a:p>
                      <a:endParaRPr kumimoji="1" lang="ja-JP" altLang="en-US" sz="120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3215521385"/>
                  </a:ext>
                </a:extLst>
              </a:tr>
              <a:tr h="261876">
                <a:tc>
                  <a:txBody>
                    <a:bodyPr/>
                    <a:lstStyle/>
                    <a:p>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住所</a:t>
                      </a: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2">
                        <a:lumMod val="90000"/>
                      </a:schemeClr>
                    </a:solidFill>
                  </a:tcPr>
                </a:tc>
                <a:tc gridSpan="3">
                  <a:txBody>
                    <a:bodyPr/>
                    <a:lstStyle/>
                    <a:p>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a:t>
                      </a:r>
                      <a:r>
                        <a:rPr kumimoji="1" lang="ja-JP" altLang="en-US" sz="1600" b="0" dirty="0">
                          <a:solidFill>
                            <a:schemeClr val="tx1"/>
                          </a:solidFill>
                          <a:latin typeface="A P-OTF UD新ゴ Pr6N DB" panose="020B0600000000000000" pitchFamily="34" charset="-128"/>
                          <a:ea typeface="A P-OTF UD新ゴ Pr6N DB" panose="020B0600000000000000" pitchFamily="34" charset="-128"/>
                        </a:rPr>
                        <a:t>　</a:t>
                      </a:r>
                      <a:endParaRPr kumimoji="1" lang="en-US" altLang="ja-JP" sz="120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4288058440"/>
                  </a:ext>
                </a:extLst>
              </a:tr>
              <a:tr h="0">
                <a:tc>
                  <a:txBody>
                    <a:bodyPr/>
                    <a:lstStyle/>
                    <a:p>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部署</a:t>
                      </a: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2">
                        <a:lumMod val="90000"/>
                      </a:schemeClr>
                    </a:solidFill>
                  </a:tcPr>
                </a:tc>
                <a:tc>
                  <a:txBody>
                    <a:bodyPr/>
                    <a:lstStyle/>
                    <a:p>
                      <a:endParaRPr kumimoji="1" lang="ja-JP" altLang="en-US" sz="160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r>
                        <a:rPr kumimoji="1" lang="en-US" altLang="ja-JP" sz="1200" b="0" dirty="0">
                          <a:solidFill>
                            <a:schemeClr val="tx1"/>
                          </a:solidFill>
                          <a:latin typeface="A P-OTF UD新ゴ Pr6N DB" panose="020B0600000000000000" pitchFamily="34" charset="-128"/>
                          <a:ea typeface="A P-OTF UD新ゴ Pr6N DB" panose="020B0600000000000000" pitchFamily="34" charset="-128"/>
                        </a:rPr>
                        <a:t>TEL</a:t>
                      </a:r>
                      <a:endParaRPr kumimoji="1" lang="ja-JP" altLang="en-US" sz="120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2">
                        <a:lumMod val="90000"/>
                      </a:schemeClr>
                    </a:solidFill>
                  </a:tcPr>
                </a:tc>
                <a:tc>
                  <a:txBody>
                    <a:bodyPr/>
                    <a:lstStyle/>
                    <a:p>
                      <a:endParaRPr kumimoji="1" lang="en-US" altLang="ja-JP" sz="120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178974121"/>
                  </a:ext>
                </a:extLst>
              </a:tr>
              <a:tr h="261876">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担当者名</a:t>
                      </a: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2">
                        <a:lumMod val="90000"/>
                      </a:schemeClr>
                    </a:solidFill>
                  </a:tcPr>
                </a:tc>
                <a:tc>
                  <a:txBody>
                    <a:bodyPr/>
                    <a:lstStyle/>
                    <a:p>
                      <a:endParaRPr kumimoji="1" lang="ja-JP" altLang="en-US" sz="160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メールアドレス</a:t>
                      </a: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2">
                        <a:lumMod val="90000"/>
                      </a:schemeClr>
                    </a:solidFill>
                  </a:tcPr>
                </a:tc>
                <a:tc>
                  <a:txBody>
                    <a:bodyPr/>
                    <a:lstStyle/>
                    <a:p>
                      <a:endParaRPr kumimoji="1" lang="ja-JP" altLang="en-US" sz="120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473567764"/>
                  </a:ext>
                </a:extLst>
              </a:tr>
            </a:tbl>
          </a:graphicData>
        </a:graphic>
      </p:graphicFrame>
      <p:graphicFrame>
        <p:nvGraphicFramePr>
          <p:cNvPr id="9" name="表 8">
            <a:extLst>
              <a:ext uri="{FF2B5EF4-FFF2-40B4-BE49-F238E27FC236}">
                <a16:creationId xmlns:a16="http://schemas.microsoft.com/office/drawing/2014/main" id="{AA23BD9B-48AC-A043-50B2-4A3931362CCC}"/>
              </a:ext>
            </a:extLst>
          </p:cNvPr>
          <p:cNvGraphicFramePr>
            <a:graphicFrameLocks noGrp="1"/>
          </p:cNvGraphicFramePr>
          <p:nvPr>
            <p:extLst>
              <p:ext uri="{D42A27DB-BD31-4B8C-83A1-F6EECF244321}">
                <p14:modId xmlns:p14="http://schemas.microsoft.com/office/powerpoint/2010/main" val="3293525985"/>
              </p:ext>
            </p:extLst>
          </p:nvPr>
        </p:nvGraphicFramePr>
        <p:xfrm>
          <a:off x="225426" y="1097088"/>
          <a:ext cx="6407149" cy="1385280"/>
        </p:xfrm>
        <a:graphic>
          <a:graphicData uri="http://schemas.openxmlformats.org/drawingml/2006/table">
            <a:tbl>
              <a:tblPr firstRow="1" bandRow="1">
                <a:tableStyleId>{5C22544A-7EE6-4342-B048-85BDC9FD1C3A}</a:tableStyleId>
              </a:tblPr>
              <a:tblGrid>
                <a:gridCol w="1135072">
                  <a:extLst>
                    <a:ext uri="{9D8B030D-6E8A-4147-A177-3AD203B41FA5}">
                      <a16:colId xmlns:a16="http://schemas.microsoft.com/office/drawing/2014/main" val="2543251354"/>
                    </a:ext>
                  </a:extLst>
                </a:gridCol>
                <a:gridCol w="916025">
                  <a:extLst>
                    <a:ext uri="{9D8B030D-6E8A-4147-A177-3AD203B41FA5}">
                      <a16:colId xmlns:a16="http://schemas.microsoft.com/office/drawing/2014/main" val="2263179095"/>
                    </a:ext>
                  </a:extLst>
                </a:gridCol>
                <a:gridCol w="1102476">
                  <a:extLst>
                    <a:ext uri="{9D8B030D-6E8A-4147-A177-3AD203B41FA5}">
                      <a16:colId xmlns:a16="http://schemas.microsoft.com/office/drawing/2014/main" val="4271937695"/>
                    </a:ext>
                  </a:extLst>
                </a:gridCol>
                <a:gridCol w="1244117">
                  <a:extLst>
                    <a:ext uri="{9D8B030D-6E8A-4147-A177-3AD203B41FA5}">
                      <a16:colId xmlns:a16="http://schemas.microsoft.com/office/drawing/2014/main" val="1071034422"/>
                    </a:ext>
                  </a:extLst>
                </a:gridCol>
                <a:gridCol w="2009459">
                  <a:extLst>
                    <a:ext uri="{9D8B030D-6E8A-4147-A177-3AD203B41FA5}">
                      <a16:colId xmlns:a16="http://schemas.microsoft.com/office/drawing/2014/main" val="3480470527"/>
                    </a:ext>
                  </a:extLst>
                </a:gridCol>
              </a:tblGrid>
              <a:tr h="0">
                <a:tc>
                  <a:txBody>
                    <a:bodyPr/>
                    <a:lstStyle/>
                    <a:p>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受付番号</a:t>
                      </a:r>
                      <a:endParaRPr kumimoji="1" lang="en-US" altLang="ja-JP" sz="1200" b="0" dirty="0">
                        <a:solidFill>
                          <a:schemeClr val="tx1"/>
                        </a:solidFill>
                        <a:latin typeface="A P-OTF UD新ゴ Pr6N DB" panose="020B0600000000000000" pitchFamily="34" charset="-128"/>
                        <a:ea typeface="A P-OTF UD新ゴ Pr6N DB" panose="020B0600000000000000" pitchFamily="34" charset="-128"/>
                      </a:endParaRPr>
                    </a:p>
                    <a:p>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（ブース）</a:t>
                      </a: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2">
                        <a:lumMod val="90000"/>
                      </a:schemeClr>
                    </a:solidFill>
                  </a:tcPr>
                </a:tc>
                <a:tc>
                  <a:txBody>
                    <a:bodyPr/>
                    <a:lstStyle/>
                    <a:p>
                      <a:endParaRPr kumimoji="1" lang="ja-JP" altLang="en-US" sz="120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出展社名</a:t>
                      </a: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2">
                        <a:lumMod val="90000"/>
                      </a:schemeClr>
                    </a:solidFill>
                  </a:tcPr>
                </a:tc>
                <a:tc gridSpan="2">
                  <a:txBody>
                    <a:bodyPr/>
                    <a:lstStyle/>
                    <a:p>
                      <a:endParaRPr kumimoji="1" lang="ja-JP" altLang="en-US" sz="1200" b="0" dirty="0">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136174573"/>
                  </a:ext>
                </a:extLst>
              </a:tr>
              <a:tr h="147648">
                <a:tc>
                  <a:txBody>
                    <a:bodyPr/>
                    <a:lstStyle/>
                    <a:p>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住所</a:t>
                      </a:r>
                      <a:endParaRPr kumimoji="1" lang="en-US" altLang="ja-JP" sz="120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2">
                        <a:lumMod val="90000"/>
                      </a:schemeClr>
                    </a:solidFill>
                  </a:tcPr>
                </a:tc>
                <a:tc gridSpan="4">
                  <a:txBody>
                    <a:bodyPr/>
                    <a:lstStyle/>
                    <a:p>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a:t>
                      </a:r>
                      <a:r>
                        <a:rPr kumimoji="1" lang="ja-JP" altLang="en-US" sz="1600" b="0" dirty="0">
                          <a:solidFill>
                            <a:schemeClr val="tx1"/>
                          </a:solidFill>
                          <a:latin typeface="A P-OTF UD新ゴ Pr6N DB" panose="020B0600000000000000" pitchFamily="34" charset="-128"/>
                          <a:ea typeface="A P-OTF UD新ゴ Pr6N DB" panose="020B0600000000000000" pitchFamily="34" charset="-128"/>
                        </a:rPr>
                        <a:t>　</a:t>
                      </a:r>
                      <a:endParaRPr kumimoji="1" lang="en-US" altLang="ja-JP" sz="120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4288058440"/>
                  </a:ext>
                </a:extLst>
              </a:tr>
              <a:tr h="0">
                <a:tc>
                  <a:txBody>
                    <a:bodyPr/>
                    <a:lstStyle/>
                    <a:p>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部署</a:t>
                      </a:r>
                      <a:endParaRPr kumimoji="1" lang="en-US" altLang="ja-JP" sz="120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2">
                        <a:lumMod val="90000"/>
                      </a:schemeClr>
                    </a:solidFill>
                  </a:tcPr>
                </a:tc>
                <a:tc gridSpan="2">
                  <a:txBody>
                    <a:bodyPr/>
                    <a:lstStyle/>
                    <a:p>
                      <a:endParaRPr kumimoji="1" lang="ja-JP" altLang="en-US" sz="160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a:txBody>
                    <a:bodyPr/>
                    <a:lstStyle/>
                    <a:p>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電話番号</a:t>
                      </a:r>
                      <a:r>
                        <a:rPr kumimoji="1" lang="en-US" altLang="ja-JP" sz="1200" b="0" dirty="0">
                          <a:solidFill>
                            <a:schemeClr val="tx1"/>
                          </a:solidFill>
                          <a:latin typeface="A P-OTF UD新ゴ Pr6N DB" panose="020B0600000000000000" pitchFamily="34" charset="-128"/>
                          <a:ea typeface="A P-OTF UD新ゴ Pr6N DB" panose="020B0600000000000000" pitchFamily="34" charset="-128"/>
                        </a:rPr>
                        <a:t>(FAX)</a:t>
                      </a:r>
                      <a:endParaRPr kumimoji="1" lang="ja-JP" altLang="en-US" sz="95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2">
                        <a:lumMod val="90000"/>
                      </a:schemeClr>
                    </a:solidFill>
                  </a:tcPr>
                </a:tc>
                <a:tc>
                  <a:txBody>
                    <a:bodyPr/>
                    <a:lstStyle/>
                    <a:p>
                      <a:endParaRPr kumimoji="1" lang="ja-JP" altLang="en-US" sz="120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178974121"/>
                  </a:ext>
                </a:extLst>
              </a:tr>
              <a:tr h="0">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担当者名</a:t>
                      </a: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2">
                        <a:lumMod val="90000"/>
                      </a:schemeClr>
                    </a:solidFill>
                  </a:tcPr>
                </a:tc>
                <a:tc gridSpan="2">
                  <a:txBody>
                    <a:bodyPr/>
                    <a:lstStyle/>
                    <a:p>
                      <a:endParaRPr kumimoji="1" lang="ja-JP" altLang="en-US" sz="160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a:txBody>
                    <a:bodyPr/>
                    <a:lstStyle/>
                    <a:p>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メールアドレス</a:t>
                      </a:r>
                      <a:endParaRPr kumimoji="1" lang="ja-JP" altLang="en-US" sz="100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2">
                        <a:lumMod val="90000"/>
                      </a:schemeClr>
                    </a:solidFill>
                  </a:tcPr>
                </a:tc>
                <a:tc>
                  <a:txBody>
                    <a:bodyPr/>
                    <a:lstStyle/>
                    <a:p>
                      <a:endParaRPr kumimoji="1" lang="ja-JP" altLang="en-US" sz="120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473567764"/>
                  </a:ext>
                </a:extLst>
              </a:tr>
            </a:tbl>
          </a:graphicData>
        </a:graphic>
      </p:graphicFrame>
      <p:sp>
        <p:nvSpPr>
          <p:cNvPr id="10" name="テキスト ボックス 9">
            <a:extLst>
              <a:ext uri="{FF2B5EF4-FFF2-40B4-BE49-F238E27FC236}">
                <a16:creationId xmlns:a16="http://schemas.microsoft.com/office/drawing/2014/main" id="{7845A594-8264-0DF5-3C21-D2730BAEF108}"/>
              </a:ext>
            </a:extLst>
          </p:cNvPr>
          <p:cNvSpPr txBox="1"/>
          <p:nvPr/>
        </p:nvSpPr>
        <p:spPr>
          <a:xfrm>
            <a:off x="101599" y="867672"/>
            <a:ext cx="1441420" cy="215444"/>
          </a:xfrm>
          <a:prstGeom prst="rect">
            <a:avLst/>
          </a:prstGeom>
          <a:noFill/>
        </p:spPr>
        <p:txBody>
          <a:bodyPr wrap="none" tIns="0" bIns="0" rtlCol="0">
            <a:spAutoFit/>
          </a:bodyPr>
          <a:lstStyle/>
          <a:p>
            <a:r>
              <a:rPr kumimoji="1" lang="ja-JP" altLang="en-US" sz="1400" b="1" dirty="0">
                <a:latin typeface="A P-OTF UD新ゴ Pr6N M" panose="020B0500000000000000" pitchFamily="34" charset="-128"/>
                <a:ea typeface="A P-OTF UD新ゴ Pr6N M" panose="020B0500000000000000" pitchFamily="34" charset="-128"/>
              </a:rPr>
              <a:t>１　出展社情報</a:t>
            </a:r>
          </a:p>
        </p:txBody>
      </p:sp>
      <p:sp>
        <p:nvSpPr>
          <p:cNvPr id="12" name="テキスト ボックス 11">
            <a:extLst>
              <a:ext uri="{FF2B5EF4-FFF2-40B4-BE49-F238E27FC236}">
                <a16:creationId xmlns:a16="http://schemas.microsoft.com/office/drawing/2014/main" id="{11EBFE75-3DD0-7C9F-A247-26FF1DB64E41}"/>
              </a:ext>
            </a:extLst>
          </p:cNvPr>
          <p:cNvSpPr txBox="1"/>
          <p:nvPr/>
        </p:nvSpPr>
        <p:spPr>
          <a:xfrm>
            <a:off x="101599" y="2608972"/>
            <a:ext cx="2159566" cy="215444"/>
          </a:xfrm>
          <a:prstGeom prst="rect">
            <a:avLst/>
          </a:prstGeom>
          <a:noFill/>
        </p:spPr>
        <p:txBody>
          <a:bodyPr wrap="none" tIns="0" bIns="0" rtlCol="0">
            <a:spAutoFit/>
          </a:bodyPr>
          <a:lstStyle/>
          <a:p>
            <a:r>
              <a:rPr kumimoji="1" lang="ja-JP" altLang="en-US" sz="1400" b="1" dirty="0">
                <a:latin typeface="A P-OTF UD新ゴ Pr6N M" panose="020B0500000000000000" pitchFamily="34" charset="-128"/>
                <a:ea typeface="A P-OTF UD新ゴ Pr6N M" panose="020B0500000000000000" pitchFamily="34" charset="-128"/>
              </a:rPr>
              <a:t>２　請求先が異なる場合</a:t>
            </a:r>
          </a:p>
        </p:txBody>
      </p:sp>
    </p:spTree>
    <p:extLst>
      <p:ext uri="{BB962C8B-B14F-4D97-AF65-F5344CB8AC3E}">
        <p14:creationId xmlns:p14="http://schemas.microsoft.com/office/powerpoint/2010/main" val="8684969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F684155A-21A8-48B0-86AB-78186FB78BF2}"/>
              </a:ext>
            </a:extLst>
          </p:cNvPr>
          <p:cNvSpPr txBox="1"/>
          <p:nvPr/>
        </p:nvSpPr>
        <p:spPr>
          <a:xfrm>
            <a:off x="188260" y="109816"/>
            <a:ext cx="2492990" cy="369332"/>
          </a:xfrm>
          <a:prstGeom prst="rect">
            <a:avLst/>
          </a:prstGeom>
          <a:noFill/>
        </p:spPr>
        <p:txBody>
          <a:bodyPr wrap="none" rtlCol="0">
            <a:spAutoFit/>
          </a:bodyPr>
          <a:lstStyle/>
          <a:p>
            <a:r>
              <a:rPr kumimoji="1" lang="ja-JP" altLang="en-US" dirty="0">
                <a:latin typeface="A-OTF UD新ゴ Pro M" panose="020B0500000000000000" pitchFamily="34" charset="-128"/>
                <a:ea typeface="A-OTF UD新ゴ Pro M" panose="020B0500000000000000" pitchFamily="34" charset="-128"/>
              </a:rPr>
              <a:t>木材調達・処分申込書</a:t>
            </a:r>
          </a:p>
        </p:txBody>
      </p:sp>
      <p:sp>
        <p:nvSpPr>
          <p:cNvPr id="2" name="スライド番号プレースホルダー 1">
            <a:extLst>
              <a:ext uri="{FF2B5EF4-FFF2-40B4-BE49-F238E27FC236}">
                <a16:creationId xmlns:a16="http://schemas.microsoft.com/office/drawing/2014/main" id="{8CEC8BBD-CEB0-4C86-B1DA-25AA470253C2}"/>
              </a:ext>
            </a:extLst>
          </p:cNvPr>
          <p:cNvSpPr>
            <a:spLocks noGrp="1"/>
          </p:cNvSpPr>
          <p:nvPr>
            <p:ph type="sldNum" sz="quarter" idx="12"/>
          </p:nvPr>
        </p:nvSpPr>
        <p:spPr>
          <a:xfrm>
            <a:off x="6439239" y="196028"/>
            <a:ext cx="354584" cy="276999"/>
          </a:xfrm>
        </p:spPr>
        <p:txBody>
          <a:bodyPr/>
          <a:lstStyle/>
          <a:p>
            <a:r>
              <a:rPr kumimoji="1" lang="en-US" altLang="ja-JP" sz="1200" dirty="0">
                <a:solidFill>
                  <a:schemeClr val="tx1"/>
                </a:solidFill>
              </a:rPr>
              <a:t>38</a:t>
            </a:r>
            <a:endParaRPr kumimoji="1" lang="ja-JP" altLang="en-US" sz="1200" dirty="0">
              <a:solidFill>
                <a:schemeClr val="tx1"/>
              </a:solidFill>
            </a:endParaRPr>
          </a:p>
        </p:txBody>
      </p:sp>
      <p:graphicFrame>
        <p:nvGraphicFramePr>
          <p:cNvPr id="9" name="表 8">
            <a:extLst>
              <a:ext uri="{FF2B5EF4-FFF2-40B4-BE49-F238E27FC236}">
                <a16:creationId xmlns:a16="http://schemas.microsoft.com/office/drawing/2014/main" id="{DD0503FA-3C70-4BB5-8FD9-E08478206E55}"/>
              </a:ext>
            </a:extLst>
          </p:cNvPr>
          <p:cNvGraphicFramePr>
            <a:graphicFrameLocks noGrp="1"/>
          </p:cNvGraphicFramePr>
          <p:nvPr>
            <p:extLst>
              <p:ext uri="{D42A27DB-BD31-4B8C-83A1-F6EECF244321}">
                <p14:modId xmlns:p14="http://schemas.microsoft.com/office/powerpoint/2010/main" val="185680836"/>
              </p:ext>
            </p:extLst>
          </p:nvPr>
        </p:nvGraphicFramePr>
        <p:xfrm>
          <a:off x="222985" y="4602506"/>
          <a:ext cx="6378911" cy="3589881"/>
        </p:xfrm>
        <a:graphic>
          <a:graphicData uri="http://schemas.openxmlformats.org/drawingml/2006/table">
            <a:tbl>
              <a:tblPr firstRow="1" bandRow="1">
                <a:tableStyleId>{5C22544A-7EE6-4342-B048-85BDC9FD1C3A}</a:tableStyleId>
              </a:tblPr>
              <a:tblGrid>
                <a:gridCol w="2651582">
                  <a:extLst>
                    <a:ext uri="{9D8B030D-6E8A-4147-A177-3AD203B41FA5}">
                      <a16:colId xmlns:a16="http://schemas.microsoft.com/office/drawing/2014/main" val="424088376"/>
                    </a:ext>
                  </a:extLst>
                </a:gridCol>
                <a:gridCol w="710413">
                  <a:extLst>
                    <a:ext uri="{9D8B030D-6E8A-4147-A177-3AD203B41FA5}">
                      <a16:colId xmlns:a16="http://schemas.microsoft.com/office/drawing/2014/main" val="2902560134"/>
                    </a:ext>
                  </a:extLst>
                </a:gridCol>
                <a:gridCol w="625033">
                  <a:extLst>
                    <a:ext uri="{9D8B030D-6E8A-4147-A177-3AD203B41FA5}">
                      <a16:colId xmlns:a16="http://schemas.microsoft.com/office/drawing/2014/main" val="3697260895"/>
                    </a:ext>
                  </a:extLst>
                </a:gridCol>
                <a:gridCol w="712976">
                  <a:extLst>
                    <a:ext uri="{9D8B030D-6E8A-4147-A177-3AD203B41FA5}">
                      <a16:colId xmlns:a16="http://schemas.microsoft.com/office/drawing/2014/main" val="79162246"/>
                    </a:ext>
                  </a:extLst>
                </a:gridCol>
                <a:gridCol w="791733">
                  <a:extLst>
                    <a:ext uri="{9D8B030D-6E8A-4147-A177-3AD203B41FA5}">
                      <a16:colId xmlns:a16="http://schemas.microsoft.com/office/drawing/2014/main" val="3224567461"/>
                    </a:ext>
                  </a:extLst>
                </a:gridCol>
                <a:gridCol w="887174">
                  <a:extLst>
                    <a:ext uri="{9D8B030D-6E8A-4147-A177-3AD203B41FA5}">
                      <a16:colId xmlns:a16="http://schemas.microsoft.com/office/drawing/2014/main" val="2416611099"/>
                    </a:ext>
                  </a:extLst>
                </a:gridCol>
              </a:tblGrid>
              <a:tr h="228366">
                <a:tc rowSpan="2">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chemeClr val="tx1"/>
                          </a:solidFill>
                          <a:effectLst/>
                          <a:uLnTx/>
                          <a:uFillTx/>
                          <a:latin typeface="A-OTF UD新ゴ Pro M" panose="020B0500000000000000" pitchFamily="34" charset="-128"/>
                          <a:ea typeface="A-OTF UD新ゴ Pro M" panose="020B0500000000000000" pitchFamily="34" charset="-128"/>
                          <a:cs typeface="+mn-cs"/>
                        </a:rPr>
                        <a:t>木材の規格</a:t>
                      </a:r>
                      <a:endParaRPr kumimoji="1" lang="en-US" altLang="ja-JP" sz="1200" b="0" i="0" u="none" strike="noStrike" kern="1200" cap="none" spc="0" normalizeH="0" baseline="0" noProof="0" dirty="0">
                        <a:ln>
                          <a:noFill/>
                        </a:ln>
                        <a:solidFill>
                          <a:schemeClr val="tx1"/>
                        </a:solidFill>
                        <a:effectLst/>
                        <a:uLnTx/>
                        <a:uFillTx/>
                        <a:latin typeface="A-OTF UD新ゴ Pro M" panose="020B0500000000000000" pitchFamily="34" charset="-128"/>
                        <a:ea typeface="A-OTF UD新ゴ Pro M" panose="020B0500000000000000" pitchFamily="34" charset="-128"/>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rowSpan="2">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ja-JP" altLang="en-US" sz="1200" b="0" dirty="0">
                          <a:solidFill>
                            <a:schemeClr val="tx1"/>
                          </a:solidFill>
                          <a:latin typeface="A-OTF UD新ゴ Pro M" panose="020B0500000000000000" pitchFamily="34" charset="-128"/>
                          <a:ea typeface="A-OTF UD新ゴ Pro M" panose="020B0500000000000000" pitchFamily="34" charset="-128"/>
                        </a:rPr>
                        <a:t>本数</a:t>
                      </a:r>
                      <a:endParaRPr kumimoji="1" lang="en-US" altLang="ja-JP" sz="1200" b="0" i="0" u="none" strike="noStrike" kern="1200" cap="none" spc="0" normalizeH="0" baseline="0" noProof="0" dirty="0">
                        <a:ln>
                          <a:noFill/>
                        </a:ln>
                        <a:solidFill>
                          <a:schemeClr val="tx1"/>
                        </a:solidFill>
                        <a:effectLst/>
                        <a:uLnTx/>
                        <a:uFillTx/>
                        <a:latin typeface="A-OTF UD新ゴ Pro M" panose="020B0500000000000000" pitchFamily="34" charset="-128"/>
                        <a:ea typeface="A-OTF UD新ゴ Pro M" panose="020B0500000000000000" pitchFamily="34" charset="-128"/>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rowSpan="2">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ja-JP" altLang="en-US" sz="1200" b="0" dirty="0">
                          <a:solidFill>
                            <a:schemeClr val="tx1"/>
                          </a:solidFill>
                          <a:latin typeface="A-OTF UD新ゴ Pro M" panose="020B0500000000000000" pitchFamily="34" charset="-128"/>
                          <a:ea typeface="A-OTF UD新ゴ Pro M" panose="020B0500000000000000" pitchFamily="34" charset="-128"/>
                        </a:rPr>
                        <a:t>処分申込</a:t>
                      </a:r>
                      <a:endParaRPr kumimoji="1" lang="en-US" altLang="ja-JP" sz="1200" b="0" i="0" u="none" strike="noStrike" kern="1200" cap="none" spc="0" normalizeH="0" baseline="0" noProof="0" dirty="0">
                        <a:ln>
                          <a:noFill/>
                        </a:ln>
                        <a:solidFill>
                          <a:schemeClr val="tx1"/>
                        </a:solidFill>
                        <a:effectLst/>
                        <a:uLnTx/>
                        <a:uFillTx/>
                        <a:latin typeface="A-OTF UD新ゴ Pro M" panose="020B0500000000000000" pitchFamily="34" charset="-128"/>
                        <a:ea typeface="A-OTF UD新ゴ Pro M" panose="020B0500000000000000" pitchFamily="34" charset="-128"/>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gridSpan="3">
                  <a:txBody>
                    <a:bodyPr/>
                    <a:lstStyle/>
                    <a:p>
                      <a:r>
                        <a:rPr kumimoji="1" lang="ja-JP" altLang="en-US" sz="1200" b="0" dirty="0">
                          <a:solidFill>
                            <a:schemeClr val="tx1"/>
                          </a:solidFill>
                          <a:latin typeface="A-OTF UD新ゴ Pro M" panose="020B0500000000000000" pitchFamily="34" charset="-128"/>
                          <a:ea typeface="A-OTF UD新ゴ Pro M" panose="020B0500000000000000" pitchFamily="34" charset="-128"/>
                        </a:rPr>
                        <a:t>処分時の形状</a:t>
                      </a:r>
                      <a:r>
                        <a:rPr kumimoji="1" lang="en-US" altLang="ja-JP" sz="1200" b="0" dirty="0">
                          <a:solidFill>
                            <a:schemeClr val="tx1"/>
                          </a:solidFill>
                          <a:latin typeface="A-OTF UD新ゴ Pro M" panose="020B0500000000000000" pitchFamily="34" charset="-128"/>
                          <a:ea typeface="A-OTF UD新ゴ Pro M" panose="020B0500000000000000" pitchFamily="34" charset="-128"/>
                        </a:rPr>
                        <a:t>(%)</a:t>
                      </a:r>
                      <a:endParaRPr kumimoji="1" lang="ja-JP" alt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hMerge="1">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ja-JP" altLang="en-US" sz="1200" b="0" dirty="0">
                          <a:solidFill>
                            <a:schemeClr val="tx1"/>
                          </a:solidFill>
                          <a:latin typeface="A-OTF UD新ゴ Pro M" panose="020B0500000000000000" pitchFamily="34" charset="-128"/>
                          <a:ea typeface="A-OTF UD新ゴ Pro M" panose="020B0500000000000000" pitchFamily="34" charset="-128"/>
                        </a:rPr>
                        <a:t>処分時の形状</a:t>
                      </a:r>
                      <a:r>
                        <a:rPr kumimoji="1" lang="en-US" altLang="ja-JP" sz="1200" b="0" dirty="0">
                          <a:solidFill>
                            <a:schemeClr val="tx1"/>
                          </a:solidFill>
                          <a:latin typeface="A-OTF UD新ゴ Pro M" panose="020B0500000000000000" pitchFamily="34" charset="-128"/>
                          <a:ea typeface="A-OTF UD新ゴ Pro M" panose="020B0500000000000000" pitchFamily="34"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3784622519"/>
                  </a:ext>
                </a:extLst>
              </a:tr>
              <a:tr h="0">
                <a:tc vMerge="1">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0" normalizeH="0" baseline="0" noProof="0" dirty="0">
                        <a:ln>
                          <a:noFill/>
                        </a:ln>
                        <a:solidFill>
                          <a:schemeClr val="tx1"/>
                        </a:solidFill>
                        <a:effectLst/>
                        <a:uLnTx/>
                        <a:uFillTx/>
                        <a:latin typeface="A-OTF UD新ゴ Pro M" panose="020B0500000000000000" pitchFamily="34" charset="-128"/>
                        <a:ea typeface="A-OTF UD新ゴ Pro M" panose="020B0500000000000000" pitchFamily="34" charset="-128"/>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vMerge="1">
                  <a:txBody>
                    <a:bodyPr/>
                    <a:lstStyle/>
                    <a:p>
                      <a:endParaRPr kumimoji="1" lang="ja-JP" altLang="en-US"/>
                    </a:p>
                  </a:txBody>
                  <a:tcPr/>
                </a:tc>
                <a:tc vMerge="1">
                  <a:txBody>
                    <a:bodyPr/>
                    <a:lstStyle/>
                    <a:p>
                      <a:endParaRPr kumimoji="1" lang="ja-JP" altLang="en-US"/>
                    </a:p>
                  </a:txBody>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en-US" altLang="ja-JP" sz="1200" b="0" dirty="0">
                          <a:solidFill>
                            <a:schemeClr val="tx1"/>
                          </a:solidFill>
                          <a:latin typeface="A-OTF UD新ゴ Pro M" panose="020B0500000000000000" pitchFamily="34" charset="-128"/>
                          <a:ea typeface="A-OTF UD新ゴ Pro M" panose="020B0500000000000000" pitchFamily="34" charset="-128"/>
                        </a:rPr>
                        <a:t>4m</a:t>
                      </a:r>
                      <a:r>
                        <a:rPr kumimoji="1" lang="ja-JP" altLang="en-US" sz="1200" b="0" dirty="0">
                          <a:solidFill>
                            <a:schemeClr val="tx1"/>
                          </a:solidFill>
                          <a:latin typeface="A-OTF UD新ゴ Pro M" panose="020B0500000000000000" pitchFamily="34" charset="-128"/>
                          <a:ea typeface="A-OTF UD新ゴ Pro M" panose="020B0500000000000000" pitchFamily="34" charset="-128"/>
                        </a:rPr>
                        <a:t>程度</a:t>
                      </a:r>
                      <a:endParaRPr kumimoji="1" lang="ja-JP" alt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en-US" altLang="ja-JP" sz="1200" b="0" dirty="0">
                          <a:solidFill>
                            <a:schemeClr val="tx1"/>
                          </a:solidFill>
                          <a:latin typeface="A-OTF UD新ゴ Pro M" panose="020B0500000000000000" pitchFamily="34" charset="-128"/>
                          <a:ea typeface="A-OTF UD新ゴ Pro M" panose="020B0500000000000000" pitchFamily="34" charset="-128"/>
                        </a:rPr>
                        <a:t>1m</a:t>
                      </a:r>
                      <a:r>
                        <a:rPr kumimoji="1" lang="ja-JP" altLang="en-US" sz="1200" b="0" dirty="0">
                          <a:solidFill>
                            <a:schemeClr val="tx1"/>
                          </a:solidFill>
                          <a:latin typeface="A-OTF UD新ゴ Pro M" panose="020B0500000000000000" pitchFamily="34" charset="-128"/>
                          <a:ea typeface="A-OTF UD新ゴ Pro M" panose="020B0500000000000000" pitchFamily="34" charset="-128"/>
                        </a:rPr>
                        <a:t>以下</a:t>
                      </a:r>
                      <a:endParaRPr kumimoji="1" lang="en-US" altLang="ja-JP" sz="1200" b="0" dirty="0">
                        <a:solidFill>
                          <a:schemeClr val="tx1"/>
                        </a:solidFill>
                        <a:latin typeface="A-OTF UD新ゴ Pro M" panose="020B0500000000000000" pitchFamily="34" charset="-128"/>
                        <a:ea typeface="A-OTF UD新ゴ Pro M" panose="020B0500000000000000" pitchFamily="34"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ja-JP" altLang="en-US" sz="1200" b="0" dirty="0">
                          <a:solidFill>
                            <a:schemeClr val="tx1"/>
                          </a:solidFill>
                          <a:latin typeface="A-OTF UD新ゴ Pro M" panose="020B0500000000000000" pitchFamily="34" charset="-128"/>
                          <a:ea typeface="A-OTF UD新ゴ Pro M" panose="020B0500000000000000" pitchFamily="34" charset="-128"/>
                        </a:rPr>
                        <a:t>チップ等</a:t>
                      </a:r>
                      <a:endParaRPr kumimoji="1" lang="ja-JP" alt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extLst>
                  <a:ext uri="{0D108BD9-81ED-4DB2-BD59-A6C34878D82A}">
                    <a16:rowId xmlns:a16="http://schemas.microsoft.com/office/drawing/2014/main" val="4255573931"/>
                  </a:ext>
                </a:extLst>
              </a:tr>
              <a:tr h="0">
                <a:tc gridSpan="6">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chemeClr val="tx1"/>
                          </a:solidFill>
                          <a:effectLst/>
                          <a:uLnTx/>
                          <a:uFillTx/>
                          <a:latin typeface="A-OTF UD新ゴ Pro M" panose="020B0500000000000000" pitchFamily="34" charset="-128"/>
                          <a:ea typeface="A-OTF UD新ゴ Pro M" panose="020B0500000000000000" pitchFamily="34" charset="-128"/>
                          <a:cs typeface="+mn-cs"/>
                        </a:rPr>
                        <a:t>〇丸太</a:t>
                      </a:r>
                      <a:endParaRPr kumimoji="1" lang="en-US" altLang="ja-JP" sz="1200" b="0" i="0" u="none" strike="noStrike" kern="1200" cap="none" spc="0" normalizeH="0" baseline="0" noProof="0" dirty="0">
                        <a:ln>
                          <a:noFill/>
                        </a:ln>
                        <a:solidFill>
                          <a:schemeClr val="tx1"/>
                        </a:solidFill>
                        <a:effectLst/>
                        <a:uLnTx/>
                        <a:uFillTx/>
                        <a:latin typeface="A-OTF UD新ゴ Pro M" panose="020B0500000000000000" pitchFamily="34" charset="-128"/>
                        <a:ea typeface="A-OTF UD新ゴ Pro M" panose="020B0500000000000000" pitchFamily="34" charset="-128"/>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pPr marL="0" marR="0" lvl="0" indent="0" algn="r" defTabSz="685800" rtl="0" eaLnBrk="1" fontAlgn="auto" latinLnBrk="0" hangingPunct="1">
                        <a:lnSpc>
                          <a:spcPct val="100000"/>
                        </a:lnSpc>
                        <a:spcBef>
                          <a:spcPts val="0"/>
                        </a:spcBef>
                        <a:spcAft>
                          <a:spcPts val="0"/>
                        </a:spcAft>
                        <a:buClrTx/>
                        <a:buSzTx/>
                        <a:buFontTx/>
                        <a:buNone/>
                        <a:tabLst/>
                        <a:defRPr/>
                      </a:pPr>
                      <a:endParaRPr kumimoji="1" lang="en-US" altLang="ja-JP" sz="1200" dirty="0">
                        <a:solidFill>
                          <a:schemeClr val="tx1"/>
                        </a:solidFill>
                        <a:latin typeface="A-OTF UD新ゴ Pro M" panose="020B0500000000000000" pitchFamily="34" charset="-128"/>
                        <a:ea typeface="A-OTF UD新ゴ Pro M" panose="020B0500000000000000" pitchFamily="34"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3645272058"/>
                  </a:ext>
                </a:extLst>
              </a:tr>
              <a:tr h="422388">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chemeClr val="tx1"/>
                          </a:solidFill>
                          <a:effectLst/>
                          <a:uLnTx/>
                          <a:uFillTx/>
                          <a:latin typeface="A-OTF UD新ゴ Pro M" panose="020B0500000000000000" pitchFamily="34" charset="-128"/>
                          <a:ea typeface="A-OTF UD新ゴ Pro M" panose="020B0500000000000000" pitchFamily="34" charset="-128"/>
                          <a:cs typeface="+mn-cs"/>
                        </a:rPr>
                        <a:t>① 径級</a:t>
                      </a:r>
                      <a:r>
                        <a:rPr kumimoji="1" lang="en-US" altLang="ja-JP" sz="1200" b="0" i="0" u="none" strike="noStrike" kern="1200" cap="none" spc="0" normalizeH="0" baseline="0" noProof="0" dirty="0">
                          <a:ln>
                            <a:noFill/>
                          </a:ln>
                          <a:solidFill>
                            <a:schemeClr val="tx1"/>
                          </a:solidFill>
                          <a:effectLst/>
                          <a:uLnTx/>
                          <a:uFillTx/>
                          <a:latin typeface="A-OTF UD新ゴ Pro M" panose="020B0500000000000000" pitchFamily="34" charset="-128"/>
                          <a:ea typeface="A-OTF UD新ゴ Pro M" panose="020B0500000000000000" pitchFamily="34" charset="-128"/>
                          <a:cs typeface="+mn-cs"/>
                        </a:rPr>
                        <a:t>20cm</a:t>
                      </a:r>
                      <a:r>
                        <a:rPr kumimoji="1" lang="ja-JP" altLang="en-US" sz="1200" b="0" i="0" u="none" strike="noStrike" kern="1200" cap="none" spc="0" normalizeH="0" baseline="0" noProof="0" dirty="0">
                          <a:ln>
                            <a:noFill/>
                          </a:ln>
                          <a:solidFill>
                            <a:schemeClr val="tx1"/>
                          </a:solidFill>
                          <a:effectLst/>
                          <a:uLnTx/>
                          <a:uFillTx/>
                          <a:latin typeface="A-OTF UD新ゴ Pro M" panose="020B0500000000000000" pitchFamily="34" charset="-128"/>
                          <a:ea typeface="A-OTF UD新ゴ Pro M" panose="020B0500000000000000" pitchFamily="34" charset="-128"/>
                          <a:cs typeface="+mn-cs"/>
                        </a:rPr>
                        <a:t>程度 </a:t>
                      </a:r>
                      <a:r>
                        <a:rPr kumimoji="1" lang="en-US" altLang="ja-JP" sz="1200" b="0" i="0" u="none" strike="noStrike" kern="1200" cap="none" spc="0" normalizeH="0" baseline="0" noProof="0" dirty="0">
                          <a:ln>
                            <a:noFill/>
                          </a:ln>
                          <a:solidFill>
                            <a:schemeClr val="tx1"/>
                          </a:solidFill>
                          <a:effectLst/>
                          <a:uLnTx/>
                          <a:uFillTx/>
                          <a:latin typeface="A-OTF UD新ゴ Pro M" panose="020B0500000000000000" pitchFamily="34" charset="-128"/>
                          <a:ea typeface="A-OTF UD新ゴ Pro M" panose="020B0500000000000000" pitchFamily="34" charset="-128"/>
                          <a:cs typeface="+mn-cs"/>
                        </a:rPr>
                        <a:t>x</a:t>
                      </a:r>
                      <a:r>
                        <a:rPr kumimoji="1" lang="ja-JP" altLang="en-US" sz="1200" b="0" i="0" u="none" strike="noStrike" kern="1200" cap="none" spc="0" normalizeH="0" baseline="0" noProof="0" dirty="0">
                          <a:ln>
                            <a:noFill/>
                          </a:ln>
                          <a:solidFill>
                            <a:schemeClr val="tx1"/>
                          </a:solidFill>
                          <a:effectLst/>
                          <a:uLnTx/>
                          <a:uFillTx/>
                          <a:latin typeface="A-OTF UD新ゴ Pro M" panose="020B0500000000000000" pitchFamily="34" charset="-128"/>
                          <a:ea typeface="A-OTF UD新ゴ Pro M" panose="020B0500000000000000" pitchFamily="34" charset="-128"/>
                          <a:cs typeface="+mn-cs"/>
                        </a:rPr>
                        <a:t> 長級</a:t>
                      </a:r>
                      <a:r>
                        <a:rPr kumimoji="1" lang="en-US" altLang="ja-JP" sz="1200" b="0" i="0" u="none" strike="noStrike" kern="1200" cap="none" spc="0" normalizeH="0" baseline="0" noProof="0" dirty="0">
                          <a:ln>
                            <a:noFill/>
                          </a:ln>
                          <a:solidFill>
                            <a:schemeClr val="tx1"/>
                          </a:solidFill>
                          <a:effectLst/>
                          <a:uLnTx/>
                          <a:uFillTx/>
                          <a:latin typeface="A-OTF UD新ゴ Pro M" panose="020B0500000000000000" pitchFamily="34" charset="-128"/>
                          <a:ea typeface="A-OTF UD新ゴ Pro M" panose="020B0500000000000000" pitchFamily="34" charset="-128"/>
                          <a:cs typeface="+mn-cs"/>
                        </a:rPr>
                        <a:t>4m</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r" defTabSz="685800" rtl="0" eaLnBrk="1" fontAlgn="auto" latinLnBrk="0" hangingPunct="1">
                        <a:lnSpc>
                          <a:spcPct val="100000"/>
                        </a:lnSpc>
                        <a:spcBef>
                          <a:spcPts val="0"/>
                        </a:spcBef>
                        <a:spcAft>
                          <a:spcPts val="0"/>
                        </a:spcAft>
                        <a:buClrTx/>
                        <a:buSzTx/>
                        <a:buFontTx/>
                        <a:buNone/>
                        <a:tabLst/>
                        <a:defRPr/>
                      </a:pPr>
                      <a:r>
                        <a:rPr kumimoji="1" lang="ja-JP" altLang="en-US" sz="1200" dirty="0">
                          <a:solidFill>
                            <a:schemeClr val="tx1"/>
                          </a:solidFill>
                          <a:latin typeface="A-OTF UD新ゴ Pro M" panose="020B0500000000000000" pitchFamily="34" charset="-128"/>
                          <a:ea typeface="A-OTF UD新ゴ Pro M" panose="020B0500000000000000" pitchFamily="34" charset="-128"/>
                        </a:rPr>
                        <a:t>本</a:t>
                      </a:r>
                      <a:endParaRPr kumimoji="1" lang="en-US" altLang="ja-JP" sz="1200" b="0" i="0" u="none" strike="noStrike" kern="1200" cap="none" spc="0" normalizeH="0" baseline="0" noProof="0" dirty="0">
                        <a:ln>
                          <a:noFill/>
                        </a:ln>
                        <a:solidFill>
                          <a:schemeClr val="tx1"/>
                        </a:solidFill>
                        <a:effectLst/>
                        <a:uLnTx/>
                        <a:uFillTx/>
                        <a:latin typeface="A-OTF UD新ゴ Pro M" panose="020B0500000000000000" pitchFamily="34" charset="-128"/>
                        <a:ea typeface="A-OTF UD新ゴ Pro M" panose="020B0500000000000000" pitchFamily="34" charset="-128"/>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0" normalizeH="0" baseline="0" noProof="0" dirty="0">
                        <a:ln>
                          <a:noFill/>
                        </a:ln>
                        <a:solidFill>
                          <a:schemeClr val="tx1"/>
                        </a:solidFill>
                        <a:effectLst/>
                        <a:uLnTx/>
                        <a:uFillTx/>
                        <a:latin typeface="A-OTF UD新ゴ Pro M" panose="020B0500000000000000" pitchFamily="34" charset="-128"/>
                        <a:ea typeface="A-OTF UD新ゴ Pro M" panose="020B0500000000000000" pitchFamily="34" charset="-128"/>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0" normalizeH="0" baseline="0" noProof="0" dirty="0">
                        <a:ln>
                          <a:noFill/>
                        </a:ln>
                        <a:solidFill>
                          <a:schemeClr val="tx1"/>
                        </a:solidFill>
                        <a:effectLst/>
                        <a:uLnTx/>
                        <a:uFillTx/>
                        <a:latin typeface="A-OTF UD新ゴ Pro M" panose="020B0500000000000000" pitchFamily="34" charset="-128"/>
                        <a:ea typeface="A-OTF UD新ゴ Pro M" panose="020B0500000000000000" pitchFamily="34" charset="-128"/>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r" defTabSz="685800" rtl="0" eaLnBrk="1" fontAlgn="auto" latinLnBrk="0" hangingPunct="1">
                        <a:lnSpc>
                          <a:spcPct val="100000"/>
                        </a:lnSpc>
                        <a:spcBef>
                          <a:spcPts val="0"/>
                        </a:spcBef>
                        <a:spcAft>
                          <a:spcPts val="0"/>
                        </a:spcAft>
                        <a:buClrTx/>
                        <a:buSzTx/>
                        <a:buFontTx/>
                        <a:buNone/>
                        <a:tabLst/>
                        <a:defRPr/>
                      </a:pPr>
                      <a:endParaRPr kumimoji="1" lang="en-US" altLang="ja-JP" sz="1200" dirty="0">
                        <a:solidFill>
                          <a:schemeClr val="tx1"/>
                        </a:solidFill>
                        <a:latin typeface="A-OTF UD新ゴ Pro M" panose="020B0500000000000000" pitchFamily="34" charset="-128"/>
                        <a:ea typeface="A-OTF UD新ゴ Pro M" panose="020B0500000000000000" pitchFamily="34"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r" defTabSz="685800" rtl="0" eaLnBrk="1" fontAlgn="auto" latinLnBrk="0" hangingPunct="1">
                        <a:lnSpc>
                          <a:spcPct val="100000"/>
                        </a:lnSpc>
                        <a:spcBef>
                          <a:spcPts val="0"/>
                        </a:spcBef>
                        <a:spcAft>
                          <a:spcPts val="0"/>
                        </a:spcAft>
                        <a:buClrTx/>
                        <a:buSzTx/>
                        <a:buFontTx/>
                        <a:buNone/>
                        <a:tabLst/>
                        <a:defRPr/>
                      </a:pPr>
                      <a:endParaRPr kumimoji="1" lang="en-US" altLang="ja-JP" sz="1200" dirty="0">
                        <a:solidFill>
                          <a:schemeClr val="tx1"/>
                        </a:solidFill>
                        <a:latin typeface="A-OTF UD新ゴ Pro M" panose="020B0500000000000000" pitchFamily="34" charset="-128"/>
                        <a:ea typeface="A-OTF UD新ゴ Pro M" panose="020B0500000000000000" pitchFamily="34"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608182964"/>
                  </a:ext>
                </a:extLst>
              </a:tr>
              <a:tr h="422388">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chemeClr val="tx1"/>
                          </a:solidFill>
                          <a:effectLst/>
                          <a:uLnTx/>
                          <a:uFillTx/>
                          <a:latin typeface="A-OTF UD新ゴ Pro M" panose="020B0500000000000000" pitchFamily="34" charset="-128"/>
                          <a:ea typeface="A-OTF UD新ゴ Pro M" panose="020B0500000000000000" pitchFamily="34" charset="-128"/>
                          <a:cs typeface="+mn-cs"/>
                        </a:rPr>
                        <a:t>② 径級</a:t>
                      </a:r>
                      <a:r>
                        <a:rPr kumimoji="1" lang="en-US" altLang="ja-JP" sz="1200" b="0" i="0" u="none" strike="noStrike" kern="1200" cap="none" spc="0" normalizeH="0" baseline="0" noProof="0" dirty="0">
                          <a:ln>
                            <a:noFill/>
                          </a:ln>
                          <a:solidFill>
                            <a:schemeClr val="tx1"/>
                          </a:solidFill>
                          <a:effectLst/>
                          <a:uLnTx/>
                          <a:uFillTx/>
                          <a:latin typeface="A-OTF UD新ゴ Pro M" panose="020B0500000000000000" pitchFamily="34" charset="-128"/>
                          <a:ea typeface="A-OTF UD新ゴ Pro M" panose="020B0500000000000000" pitchFamily="34" charset="-128"/>
                          <a:cs typeface="+mn-cs"/>
                        </a:rPr>
                        <a:t>20cm</a:t>
                      </a:r>
                      <a:r>
                        <a:rPr kumimoji="1" lang="ja-JP" altLang="en-US" sz="1200" b="0" i="0" u="none" strike="noStrike" kern="1200" cap="none" spc="0" normalizeH="0" baseline="0" noProof="0" dirty="0">
                          <a:ln>
                            <a:noFill/>
                          </a:ln>
                          <a:solidFill>
                            <a:schemeClr val="tx1"/>
                          </a:solidFill>
                          <a:effectLst/>
                          <a:uLnTx/>
                          <a:uFillTx/>
                          <a:latin typeface="A-OTF UD新ゴ Pro M" panose="020B0500000000000000" pitchFamily="34" charset="-128"/>
                          <a:ea typeface="A-OTF UD新ゴ Pro M" panose="020B0500000000000000" pitchFamily="34" charset="-128"/>
                          <a:cs typeface="+mn-cs"/>
                        </a:rPr>
                        <a:t>程度 </a:t>
                      </a:r>
                      <a:r>
                        <a:rPr kumimoji="1" lang="en-US" altLang="ja-JP" sz="1200" b="0" i="0" u="none" strike="noStrike" kern="1200" cap="none" spc="0" normalizeH="0" baseline="0" noProof="0" dirty="0">
                          <a:ln>
                            <a:noFill/>
                          </a:ln>
                          <a:solidFill>
                            <a:schemeClr val="tx1"/>
                          </a:solidFill>
                          <a:effectLst/>
                          <a:uLnTx/>
                          <a:uFillTx/>
                          <a:latin typeface="A-OTF UD新ゴ Pro M" panose="020B0500000000000000" pitchFamily="34" charset="-128"/>
                          <a:ea typeface="A-OTF UD新ゴ Pro M" panose="020B0500000000000000" pitchFamily="34" charset="-128"/>
                          <a:cs typeface="+mn-cs"/>
                        </a:rPr>
                        <a:t>x</a:t>
                      </a:r>
                      <a:r>
                        <a:rPr kumimoji="1" lang="ja-JP" altLang="en-US" sz="1200" b="0" i="0" u="none" strike="noStrike" kern="1200" cap="none" spc="0" normalizeH="0" baseline="0" noProof="0" dirty="0">
                          <a:ln>
                            <a:noFill/>
                          </a:ln>
                          <a:solidFill>
                            <a:schemeClr val="tx1"/>
                          </a:solidFill>
                          <a:effectLst/>
                          <a:uLnTx/>
                          <a:uFillTx/>
                          <a:latin typeface="A-OTF UD新ゴ Pro M" panose="020B0500000000000000" pitchFamily="34" charset="-128"/>
                          <a:ea typeface="A-OTF UD新ゴ Pro M" panose="020B0500000000000000" pitchFamily="34" charset="-128"/>
                          <a:cs typeface="+mn-cs"/>
                        </a:rPr>
                        <a:t> 長級</a:t>
                      </a:r>
                      <a:r>
                        <a:rPr kumimoji="1" lang="en-US" altLang="ja-JP" sz="1200" b="0" i="0" u="none" strike="noStrike" kern="1200" cap="none" spc="0" normalizeH="0" baseline="0" noProof="0" dirty="0">
                          <a:ln>
                            <a:noFill/>
                          </a:ln>
                          <a:solidFill>
                            <a:schemeClr val="tx1"/>
                          </a:solidFill>
                          <a:effectLst/>
                          <a:uLnTx/>
                          <a:uFillTx/>
                          <a:latin typeface="A-OTF UD新ゴ Pro M" panose="020B0500000000000000" pitchFamily="34" charset="-128"/>
                          <a:ea typeface="A-OTF UD新ゴ Pro M" panose="020B0500000000000000" pitchFamily="34" charset="-128"/>
                          <a:cs typeface="+mn-cs"/>
                        </a:rPr>
                        <a:t>3m</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r" defTabSz="685800" rtl="0" eaLnBrk="1" fontAlgn="auto" latinLnBrk="0" hangingPunct="1">
                        <a:lnSpc>
                          <a:spcPct val="100000"/>
                        </a:lnSpc>
                        <a:spcBef>
                          <a:spcPts val="0"/>
                        </a:spcBef>
                        <a:spcAft>
                          <a:spcPts val="0"/>
                        </a:spcAft>
                        <a:buClrTx/>
                        <a:buSzTx/>
                        <a:buFontTx/>
                        <a:buNone/>
                        <a:tabLst/>
                        <a:defRPr/>
                      </a:pPr>
                      <a:r>
                        <a:rPr kumimoji="1" lang="ja-JP" altLang="en-US" sz="1200" dirty="0">
                          <a:solidFill>
                            <a:schemeClr val="tx1"/>
                          </a:solidFill>
                          <a:latin typeface="A-OTF UD新ゴ Pro M" panose="020B0500000000000000" pitchFamily="34" charset="-128"/>
                          <a:ea typeface="A-OTF UD新ゴ Pro M" panose="020B0500000000000000" pitchFamily="34" charset="-128"/>
                        </a:rPr>
                        <a:t>本</a:t>
                      </a:r>
                      <a:endParaRPr kumimoji="1" lang="en-US" altLang="ja-JP" sz="1200" b="0" i="0" u="none" strike="noStrike" kern="1200" cap="none" spc="0" normalizeH="0" baseline="0" noProof="0" dirty="0">
                        <a:ln>
                          <a:noFill/>
                        </a:ln>
                        <a:solidFill>
                          <a:schemeClr val="tx1"/>
                        </a:solidFill>
                        <a:effectLst/>
                        <a:uLnTx/>
                        <a:uFillTx/>
                        <a:latin typeface="A-OTF UD新ゴ Pro M" panose="020B0500000000000000" pitchFamily="34" charset="-128"/>
                        <a:ea typeface="A-OTF UD新ゴ Pro M" panose="020B0500000000000000" pitchFamily="34" charset="-128"/>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0" normalizeH="0" baseline="0" noProof="0" dirty="0">
                        <a:ln>
                          <a:noFill/>
                        </a:ln>
                        <a:solidFill>
                          <a:schemeClr val="tx1"/>
                        </a:solidFill>
                        <a:effectLst/>
                        <a:uLnTx/>
                        <a:uFillTx/>
                        <a:latin typeface="A-OTF UD新ゴ Pro M" panose="020B0500000000000000" pitchFamily="34" charset="-128"/>
                        <a:ea typeface="A-OTF UD新ゴ Pro M" panose="020B0500000000000000" pitchFamily="34" charset="-128"/>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0" normalizeH="0" baseline="0" noProof="0" dirty="0">
                        <a:ln>
                          <a:noFill/>
                        </a:ln>
                        <a:solidFill>
                          <a:schemeClr val="tx1"/>
                        </a:solidFill>
                        <a:effectLst/>
                        <a:uLnTx/>
                        <a:uFillTx/>
                        <a:latin typeface="A-OTF UD新ゴ Pro M" panose="020B0500000000000000" pitchFamily="34" charset="-128"/>
                        <a:ea typeface="A-OTF UD新ゴ Pro M" panose="020B0500000000000000" pitchFamily="34" charset="-128"/>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r" defTabSz="685800" rtl="0" eaLnBrk="1" fontAlgn="auto" latinLnBrk="0" hangingPunct="1">
                        <a:lnSpc>
                          <a:spcPct val="100000"/>
                        </a:lnSpc>
                        <a:spcBef>
                          <a:spcPts val="0"/>
                        </a:spcBef>
                        <a:spcAft>
                          <a:spcPts val="0"/>
                        </a:spcAft>
                        <a:buClrTx/>
                        <a:buSzTx/>
                        <a:buFontTx/>
                        <a:buNone/>
                        <a:tabLst/>
                        <a:defRPr/>
                      </a:pPr>
                      <a:endParaRPr kumimoji="1" lang="en-US" altLang="ja-JP" sz="1200" dirty="0">
                        <a:solidFill>
                          <a:schemeClr val="tx1"/>
                        </a:solidFill>
                        <a:latin typeface="A-OTF UD新ゴ Pro M" panose="020B0500000000000000" pitchFamily="34" charset="-128"/>
                        <a:ea typeface="A-OTF UD新ゴ Pro M" panose="020B0500000000000000" pitchFamily="34"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r" defTabSz="685800" rtl="0" eaLnBrk="1" fontAlgn="auto" latinLnBrk="0" hangingPunct="1">
                        <a:lnSpc>
                          <a:spcPct val="100000"/>
                        </a:lnSpc>
                        <a:spcBef>
                          <a:spcPts val="0"/>
                        </a:spcBef>
                        <a:spcAft>
                          <a:spcPts val="0"/>
                        </a:spcAft>
                        <a:buClrTx/>
                        <a:buSzTx/>
                        <a:buFontTx/>
                        <a:buNone/>
                        <a:tabLst/>
                        <a:defRPr/>
                      </a:pPr>
                      <a:endParaRPr kumimoji="1" lang="en-US" altLang="ja-JP" sz="1200" dirty="0">
                        <a:solidFill>
                          <a:schemeClr val="tx1"/>
                        </a:solidFill>
                        <a:latin typeface="A-OTF UD新ゴ Pro M" panose="020B0500000000000000" pitchFamily="34" charset="-128"/>
                        <a:ea typeface="A-OTF UD新ゴ Pro M" panose="020B0500000000000000" pitchFamily="34"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677987265"/>
                  </a:ext>
                </a:extLst>
              </a:tr>
              <a:tr h="419100">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chemeClr val="tx1"/>
                          </a:solidFill>
                          <a:effectLst/>
                          <a:uLnTx/>
                          <a:uFillTx/>
                          <a:latin typeface="A-OTF UD新ゴ Pro M" panose="020B0500000000000000" pitchFamily="34" charset="-128"/>
                          <a:ea typeface="A-OTF UD新ゴ Pro M" panose="020B0500000000000000" pitchFamily="34" charset="-128"/>
                          <a:cs typeface="+mn-cs"/>
                        </a:rPr>
                        <a:t>③ 径級</a:t>
                      </a:r>
                      <a:r>
                        <a:rPr kumimoji="1" lang="en-US" altLang="ja-JP" sz="1200" b="0" i="0" u="none" strike="noStrike" kern="1200" cap="none" spc="0" normalizeH="0" baseline="0" noProof="0" dirty="0">
                          <a:ln>
                            <a:noFill/>
                          </a:ln>
                          <a:solidFill>
                            <a:schemeClr val="tx1"/>
                          </a:solidFill>
                          <a:effectLst/>
                          <a:uLnTx/>
                          <a:uFillTx/>
                          <a:latin typeface="A-OTF UD新ゴ Pro M" panose="020B0500000000000000" pitchFamily="34" charset="-128"/>
                          <a:ea typeface="A-OTF UD新ゴ Pro M" panose="020B0500000000000000" pitchFamily="34" charset="-128"/>
                          <a:cs typeface="+mn-cs"/>
                        </a:rPr>
                        <a:t>30cm</a:t>
                      </a:r>
                      <a:r>
                        <a:rPr kumimoji="1" lang="ja-JP" altLang="en-US" sz="1200" b="0" i="0" u="none" strike="noStrike" kern="1200" cap="none" spc="0" normalizeH="0" baseline="0" noProof="0" dirty="0">
                          <a:ln>
                            <a:noFill/>
                          </a:ln>
                          <a:solidFill>
                            <a:schemeClr val="tx1"/>
                          </a:solidFill>
                          <a:effectLst/>
                          <a:uLnTx/>
                          <a:uFillTx/>
                          <a:latin typeface="A-OTF UD新ゴ Pro M" panose="020B0500000000000000" pitchFamily="34" charset="-128"/>
                          <a:ea typeface="A-OTF UD新ゴ Pro M" panose="020B0500000000000000" pitchFamily="34" charset="-128"/>
                          <a:cs typeface="+mn-cs"/>
                        </a:rPr>
                        <a:t>程度 </a:t>
                      </a:r>
                      <a:r>
                        <a:rPr kumimoji="1" lang="en-US" altLang="ja-JP" sz="1200" b="0" i="0" u="none" strike="noStrike" kern="1200" cap="none" spc="0" normalizeH="0" baseline="0" noProof="0" dirty="0">
                          <a:ln>
                            <a:noFill/>
                          </a:ln>
                          <a:solidFill>
                            <a:schemeClr val="tx1"/>
                          </a:solidFill>
                          <a:effectLst/>
                          <a:uLnTx/>
                          <a:uFillTx/>
                          <a:latin typeface="A-OTF UD新ゴ Pro M" panose="020B0500000000000000" pitchFamily="34" charset="-128"/>
                          <a:ea typeface="A-OTF UD新ゴ Pro M" panose="020B0500000000000000" pitchFamily="34" charset="-128"/>
                          <a:cs typeface="+mn-cs"/>
                        </a:rPr>
                        <a:t>x</a:t>
                      </a:r>
                      <a:r>
                        <a:rPr kumimoji="1" lang="ja-JP" altLang="en-US" sz="1200" b="0" i="0" u="none" strike="noStrike" kern="1200" cap="none" spc="0" normalizeH="0" baseline="0" noProof="0" dirty="0">
                          <a:ln>
                            <a:noFill/>
                          </a:ln>
                          <a:solidFill>
                            <a:schemeClr val="tx1"/>
                          </a:solidFill>
                          <a:effectLst/>
                          <a:uLnTx/>
                          <a:uFillTx/>
                          <a:latin typeface="A-OTF UD新ゴ Pro M" panose="020B0500000000000000" pitchFamily="34" charset="-128"/>
                          <a:ea typeface="A-OTF UD新ゴ Pro M" panose="020B0500000000000000" pitchFamily="34" charset="-128"/>
                          <a:cs typeface="+mn-cs"/>
                        </a:rPr>
                        <a:t> 長級</a:t>
                      </a:r>
                      <a:r>
                        <a:rPr kumimoji="1" lang="en-US" altLang="ja-JP" sz="1200" b="0" i="0" u="none" strike="noStrike" kern="1200" cap="none" spc="0" normalizeH="0" baseline="0" noProof="0" dirty="0">
                          <a:ln>
                            <a:noFill/>
                          </a:ln>
                          <a:solidFill>
                            <a:schemeClr val="tx1"/>
                          </a:solidFill>
                          <a:effectLst/>
                          <a:uLnTx/>
                          <a:uFillTx/>
                          <a:latin typeface="A-OTF UD新ゴ Pro M" panose="020B0500000000000000" pitchFamily="34" charset="-128"/>
                          <a:ea typeface="A-OTF UD新ゴ Pro M" panose="020B0500000000000000" pitchFamily="34" charset="-128"/>
                          <a:cs typeface="+mn-cs"/>
                        </a:rPr>
                        <a:t>4m</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r" defTabSz="6858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chemeClr val="tx1"/>
                          </a:solidFill>
                          <a:effectLst/>
                          <a:uLnTx/>
                          <a:uFillTx/>
                          <a:latin typeface="A-OTF UD新ゴ Pro M" panose="020B0500000000000000" pitchFamily="34" charset="-128"/>
                          <a:ea typeface="A-OTF UD新ゴ Pro M" panose="020B0500000000000000" pitchFamily="34" charset="-128"/>
                          <a:cs typeface="+mn-cs"/>
                        </a:rPr>
                        <a:t>本</a:t>
                      </a:r>
                      <a:endParaRPr kumimoji="1" lang="en-US" altLang="ja-JP" sz="1200" b="0" i="0" u="none" strike="noStrike" kern="1200" cap="none" spc="0" normalizeH="0" baseline="0" noProof="0" dirty="0">
                        <a:ln>
                          <a:noFill/>
                        </a:ln>
                        <a:solidFill>
                          <a:schemeClr val="tx1"/>
                        </a:solidFill>
                        <a:effectLst/>
                        <a:uLnTx/>
                        <a:uFillTx/>
                        <a:latin typeface="A-OTF UD新ゴ Pro M" panose="020B0500000000000000" pitchFamily="34" charset="-128"/>
                        <a:ea typeface="A-OTF UD新ゴ Pro M" panose="020B0500000000000000" pitchFamily="34" charset="-128"/>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0" normalizeH="0" baseline="0" noProof="0" dirty="0">
                        <a:ln>
                          <a:noFill/>
                        </a:ln>
                        <a:solidFill>
                          <a:schemeClr val="tx1"/>
                        </a:solidFill>
                        <a:effectLst/>
                        <a:uLnTx/>
                        <a:uFillTx/>
                        <a:latin typeface="A-OTF UD新ゴ Pro M" panose="020B0500000000000000" pitchFamily="34" charset="-128"/>
                        <a:ea typeface="A-OTF UD新ゴ Pro M" panose="020B0500000000000000" pitchFamily="34" charset="-128"/>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0" normalizeH="0" baseline="0" noProof="0" dirty="0">
                        <a:ln>
                          <a:noFill/>
                        </a:ln>
                        <a:solidFill>
                          <a:schemeClr val="tx1"/>
                        </a:solidFill>
                        <a:effectLst/>
                        <a:uLnTx/>
                        <a:uFillTx/>
                        <a:latin typeface="A-OTF UD新ゴ Pro M" panose="020B0500000000000000" pitchFamily="34" charset="-128"/>
                        <a:ea typeface="A-OTF UD新ゴ Pro M" panose="020B0500000000000000" pitchFamily="34" charset="-128"/>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r" defTabSz="685800"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0" normalizeH="0" baseline="0" noProof="0" dirty="0">
                        <a:ln>
                          <a:noFill/>
                        </a:ln>
                        <a:solidFill>
                          <a:schemeClr val="tx1"/>
                        </a:solidFill>
                        <a:effectLst/>
                        <a:uLnTx/>
                        <a:uFillTx/>
                        <a:latin typeface="A-OTF UD新ゴ Pro M" panose="020B0500000000000000" pitchFamily="34" charset="-128"/>
                        <a:ea typeface="A-OTF UD新ゴ Pro M" panose="020B0500000000000000" pitchFamily="34" charset="-128"/>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r" defTabSz="685800"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0" normalizeH="0" baseline="0" noProof="0" dirty="0">
                        <a:ln>
                          <a:noFill/>
                        </a:ln>
                        <a:solidFill>
                          <a:schemeClr val="tx1"/>
                        </a:solidFill>
                        <a:effectLst/>
                        <a:uLnTx/>
                        <a:uFillTx/>
                        <a:latin typeface="A-OTF UD新ゴ Pro M" panose="020B0500000000000000" pitchFamily="34" charset="-128"/>
                        <a:ea typeface="A-OTF UD新ゴ Pro M" panose="020B0500000000000000" pitchFamily="34" charset="-128"/>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722051836"/>
                  </a:ext>
                </a:extLst>
              </a:tr>
              <a:tr h="409575">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chemeClr val="tx1"/>
                          </a:solidFill>
                          <a:effectLst/>
                          <a:uLnTx/>
                          <a:uFillTx/>
                          <a:latin typeface="A-OTF UD新ゴ Pro M" panose="020B0500000000000000" pitchFamily="34" charset="-128"/>
                          <a:ea typeface="A-OTF UD新ゴ Pro M" panose="020B0500000000000000" pitchFamily="34" charset="-128"/>
                          <a:cs typeface="+mn-cs"/>
                        </a:rPr>
                        <a:t>④ 径級</a:t>
                      </a:r>
                      <a:r>
                        <a:rPr kumimoji="1" lang="en-US" altLang="ja-JP" sz="1200" b="0" i="0" u="none" strike="noStrike" kern="1200" cap="none" spc="0" normalizeH="0" baseline="0" noProof="0" dirty="0">
                          <a:ln>
                            <a:noFill/>
                          </a:ln>
                          <a:solidFill>
                            <a:schemeClr val="tx1"/>
                          </a:solidFill>
                          <a:effectLst/>
                          <a:uLnTx/>
                          <a:uFillTx/>
                          <a:latin typeface="A-OTF UD新ゴ Pro M" panose="020B0500000000000000" pitchFamily="34" charset="-128"/>
                          <a:ea typeface="A-OTF UD新ゴ Pro M" panose="020B0500000000000000" pitchFamily="34" charset="-128"/>
                          <a:cs typeface="+mn-cs"/>
                        </a:rPr>
                        <a:t>30cm</a:t>
                      </a:r>
                      <a:r>
                        <a:rPr kumimoji="1" lang="ja-JP" altLang="en-US" sz="1200" b="0" i="0" u="none" strike="noStrike" kern="1200" cap="none" spc="0" normalizeH="0" baseline="0" noProof="0" dirty="0">
                          <a:ln>
                            <a:noFill/>
                          </a:ln>
                          <a:solidFill>
                            <a:schemeClr val="tx1"/>
                          </a:solidFill>
                          <a:effectLst/>
                          <a:uLnTx/>
                          <a:uFillTx/>
                          <a:latin typeface="A-OTF UD新ゴ Pro M" panose="020B0500000000000000" pitchFamily="34" charset="-128"/>
                          <a:ea typeface="A-OTF UD新ゴ Pro M" panose="020B0500000000000000" pitchFamily="34" charset="-128"/>
                          <a:cs typeface="+mn-cs"/>
                        </a:rPr>
                        <a:t>程度 </a:t>
                      </a:r>
                      <a:r>
                        <a:rPr kumimoji="1" lang="en-US" altLang="ja-JP" sz="1200" b="0" i="0" u="none" strike="noStrike" kern="1200" cap="none" spc="0" normalizeH="0" baseline="0" noProof="0" dirty="0">
                          <a:ln>
                            <a:noFill/>
                          </a:ln>
                          <a:solidFill>
                            <a:schemeClr val="tx1"/>
                          </a:solidFill>
                          <a:effectLst/>
                          <a:uLnTx/>
                          <a:uFillTx/>
                          <a:latin typeface="A-OTF UD新ゴ Pro M" panose="020B0500000000000000" pitchFamily="34" charset="-128"/>
                          <a:ea typeface="A-OTF UD新ゴ Pro M" panose="020B0500000000000000" pitchFamily="34" charset="-128"/>
                          <a:cs typeface="+mn-cs"/>
                        </a:rPr>
                        <a:t>x</a:t>
                      </a:r>
                      <a:r>
                        <a:rPr kumimoji="1" lang="ja-JP" altLang="en-US" sz="1200" b="0" i="0" u="none" strike="noStrike" kern="1200" cap="none" spc="0" normalizeH="0" baseline="0" noProof="0" dirty="0">
                          <a:ln>
                            <a:noFill/>
                          </a:ln>
                          <a:solidFill>
                            <a:schemeClr val="tx1"/>
                          </a:solidFill>
                          <a:effectLst/>
                          <a:uLnTx/>
                          <a:uFillTx/>
                          <a:latin typeface="A-OTF UD新ゴ Pro M" panose="020B0500000000000000" pitchFamily="34" charset="-128"/>
                          <a:ea typeface="A-OTF UD新ゴ Pro M" panose="020B0500000000000000" pitchFamily="34" charset="-128"/>
                          <a:cs typeface="+mn-cs"/>
                        </a:rPr>
                        <a:t> 長級</a:t>
                      </a:r>
                      <a:r>
                        <a:rPr kumimoji="1" lang="en-US" altLang="ja-JP" sz="1200" b="0" i="0" u="none" strike="noStrike" kern="1200" cap="none" spc="0" normalizeH="0" baseline="0" noProof="0" dirty="0">
                          <a:ln>
                            <a:noFill/>
                          </a:ln>
                          <a:solidFill>
                            <a:schemeClr val="tx1"/>
                          </a:solidFill>
                          <a:effectLst/>
                          <a:uLnTx/>
                          <a:uFillTx/>
                          <a:latin typeface="A-OTF UD新ゴ Pro M" panose="020B0500000000000000" pitchFamily="34" charset="-128"/>
                          <a:ea typeface="A-OTF UD新ゴ Pro M" panose="020B0500000000000000" pitchFamily="34" charset="-128"/>
                          <a:cs typeface="+mn-cs"/>
                        </a:rPr>
                        <a:t>2m</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r" defTabSz="6858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chemeClr val="tx1"/>
                          </a:solidFill>
                          <a:effectLst/>
                          <a:uLnTx/>
                          <a:uFillTx/>
                          <a:latin typeface="A-OTF UD新ゴ Pro M" panose="020B0500000000000000" pitchFamily="34" charset="-128"/>
                          <a:ea typeface="A-OTF UD新ゴ Pro M" panose="020B0500000000000000" pitchFamily="34" charset="-128"/>
                          <a:cs typeface="+mn-cs"/>
                        </a:rPr>
                        <a:t>本</a:t>
                      </a:r>
                      <a:endParaRPr kumimoji="1" lang="en-US" altLang="ja-JP" sz="1200" b="0" i="0" u="none" strike="noStrike" kern="1200" cap="none" spc="0" normalizeH="0" baseline="0" noProof="0" dirty="0">
                        <a:ln>
                          <a:noFill/>
                        </a:ln>
                        <a:solidFill>
                          <a:schemeClr val="tx1"/>
                        </a:solidFill>
                        <a:effectLst/>
                        <a:uLnTx/>
                        <a:uFillTx/>
                        <a:latin typeface="A-OTF UD新ゴ Pro M" panose="020B0500000000000000" pitchFamily="34" charset="-128"/>
                        <a:ea typeface="A-OTF UD新ゴ Pro M" panose="020B0500000000000000" pitchFamily="34" charset="-128"/>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0" normalizeH="0" baseline="0" noProof="0" dirty="0">
                        <a:ln>
                          <a:noFill/>
                        </a:ln>
                        <a:solidFill>
                          <a:schemeClr val="tx1"/>
                        </a:solidFill>
                        <a:effectLst/>
                        <a:uLnTx/>
                        <a:uFillTx/>
                        <a:latin typeface="A-OTF UD新ゴ Pro M" panose="020B0500000000000000" pitchFamily="34" charset="-128"/>
                        <a:ea typeface="A-OTF UD新ゴ Pro M" panose="020B0500000000000000" pitchFamily="34" charset="-128"/>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0" normalizeH="0" baseline="0" noProof="0" dirty="0">
                        <a:ln>
                          <a:noFill/>
                        </a:ln>
                        <a:solidFill>
                          <a:schemeClr val="tx1"/>
                        </a:solidFill>
                        <a:effectLst/>
                        <a:uLnTx/>
                        <a:uFillTx/>
                        <a:latin typeface="A-OTF UD新ゴ Pro M" panose="020B0500000000000000" pitchFamily="34" charset="-128"/>
                        <a:ea typeface="A-OTF UD新ゴ Pro M" panose="020B0500000000000000" pitchFamily="34" charset="-128"/>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r" defTabSz="685800"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0" normalizeH="0" baseline="0" noProof="0" dirty="0">
                        <a:ln>
                          <a:noFill/>
                        </a:ln>
                        <a:solidFill>
                          <a:schemeClr val="tx1"/>
                        </a:solidFill>
                        <a:effectLst/>
                        <a:uLnTx/>
                        <a:uFillTx/>
                        <a:latin typeface="A-OTF UD新ゴ Pro M" panose="020B0500000000000000" pitchFamily="34" charset="-128"/>
                        <a:ea typeface="A-OTF UD新ゴ Pro M" panose="020B0500000000000000" pitchFamily="34" charset="-128"/>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r" defTabSz="685800"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0" normalizeH="0" baseline="0" noProof="0" dirty="0">
                        <a:ln>
                          <a:noFill/>
                        </a:ln>
                        <a:solidFill>
                          <a:schemeClr val="tx1"/>
                        </a:solidFill>
                        <a:effectLst/>
                        <a:uLnTx/>
                        <a:uFillTx/>
                        <a:latin typeface="A-OTF UD新ゴ Pro M" panose="020B0500000000000000" pitchFamily="34" charset="-128"/>
                        <a:ea typeface="A-OTF UD新ゴ Pro M" panose="020B0500000000000000" pitchFamily="34" charset="-128"/>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290019762"/>
                  </a:ext>
                </a:extLst>
              </a:tr>
              <a:tr h="409575">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chemeClr val="tx1"/>
                          </a:solidFill>
                          <a:effectLst/>
                          <a:uLnTx/>
                          <a:uFillTx/>
                          <a:latin typeface="A-OTF UD新ゴ Pro M" panose="020B0500000000000000" pitchFamily="34" charset="-128"/>
                          <a:ea typeface="A-OTF UD新ゴ Pro M" panose="020B0500000000000000" pitchFamily="34" charset="-128"/>
                          <a:cs typeface="+mn-cs"/>
                        </a:rPr>
                        <a:t>⑤ 径級</a:t>
                      </a:r>
                      <a:r>
                        <a:rPr kumimoji="1" lang="en-US" altLang="ja-JP" sz="1200" b="0" i="0" u="none" strike="noStrike" kern="1200" cap="none" spc="0" normalizeH="0" baseline="0" noProof="0" dirty="0">
                          <a:ln>
                            <a:noFill/>
                          </a:ln>
                          <a:solidFill>
                            <a:schemeClr val="tx1"/>
                          </a:solidFill>
                          <a:effectLst/>
                          <a:uLnTx/>
                          <a:uFillTx/>
                          <a:latin typeface="A-OTF UD新ゴ Pro M" panose="020B0500000000000000" pitchFamily="34" charset="-128"/>
                          <a:ea typeface="A-OTF UD新ゴ Pro M" panose="020B0500000000000000" pitchFamily="34" charset="-128"/>
                          <a:cs typeface="+mn-cs"/>
                        </a:rPr>
                        <a:t>40cm</a:t>
                      </a:r>
                      <a:r>
                        <a:rPr kumimoji="1" lang="ja-JP" altLang="en-US" sz="1200" b="0" i="0" u="none" strike="noStrike" kern="1200" cap="none" spc="0" normalizeH="0" baseline="0" noProof="0" dirty="0">
                          <a:ln>
                            <a:noFill/>
                          </a:ln>
                          <a:solidFill>
                            <a:schemeClr val="tx1"/>
                          </a:solidFill>
                          <a:effectLst/>
                          <a:uLnTx/>
                          <a:uFillTx/>
                          <a:latin typeface="A-OTF UD新ゴ Pro M" panose="020B0500000000000000" pitchFamily="34" charset="-128"/>
                          <a:ea typeface="A-OTF UD新ゴ Pro M" panose="020B0500000000000000" pitchFamily="34" charset="-128"/>
                          <a:cs typeface="+mn-cs"/>
                        </a:rPr>
                        <a:t>程度 </a:t>
                      </a:r>
                      <a:r>
                        <a:rPr kumimoji="1" lang="en-US" altLang="ja-JP" sz="1200" b="0" i="0" u="none" strike="noStrike" kern="1200" cap="none" spc="0" normalizeH="0" baseline="0" noProof="0" dirty="0">
                          <a:ln>
                            <a:noFill/>
                          </a:ln>
                          <a:solidFill>
                            <a:schemeClr val="tx1"/>
                          </a:solidFill>
                          <a:effectLst/>
                          <a:uLnTx/>
                          <a:uFillTx/>
                          <a:latin typeface="A-OTF UD新ゴ Pro M" panose="020B0500000000000000" pitchFamily="34" charset="-128"/>
                          <a:ea typeface="A-OTF UD新ゴ Pro M" panose="020B0500000000000000" pitchFamily="34" charset="-128"/>
                          <a:cs typeface="+mn-cs"/>
                        </a:rPr>
                        <a:t>x</a:t>
                      </a:r>
                      <a:r>
                        <a:rPr kumimoji="1" lang="ja-JP" altLang="en-US" sz="1200" b="0" i="0" u="none" strike="noStrike" kern="1200" cap="none" spc="0" normalizeH="0" baseline="0" noProof="0" dirty="0">
                          <a:ln>
                            <a:noFill/>
                          </a:ln>
                          <a:solidFill>
                            <a:schemeClr val="tx1"/>
                          </a:solidFill>
                          <a:effectLst/>
                          <a:uLnTx/>
                          <a:uFillTx/>
                          <a:latin typeface="A-OTF UD新ゴ Pro M" panose="020B0500000000000000" pitchFamily="34" charset="-128"/>
                          <a:ea typeface="A-OTF UD新ゴ Pro M" panose="020B0500000000000000" pitchFamily="34" charset="-128"/>
                          <a:cs typeface="+mn-cs"/>
                        </a:rPr>
                        <a:t> 長級</a:t>
                      </a:r>
                      <a:r>
                        <a:rPr kumimoji="1" lang="en-US" altLang="ja-JP" sz="1200" b="0" i="0" u="none" strike="noStrike" kern="1200" cap="none" spc="0" normalizeH="0" baseline="0" noProof="0" dirty="0">
                          <a:ln>
                            <a:noFill/>
                          </a:ln>
                          <a:solidFill>
                            <a:schemeClr val="tx1"/>
                          </a:solidFill>
                          <a:effectLst/>
                          <a:uLnTx/>
                          <a:uFillTx/>
                          <a:latin typeface="A-OTF UD新ゴ Pro M" panose="020B0500000000000000" pitchFamily="34" charset="-128"/>
                          <a:ea typeface="A-OTF UD新ゴ Pro M" panose="020B0500000000000000" pitchFamily="34" charset="-128"/>
                          <a:cs typeface="+mn-cs"/>
                        </a:rPr>
                        <a:t>4m</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r" defTabSz="6858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chemeClr val="tx1"/>
                          </a:solidFill>
                          <a:effectLst/>
                          <a:uLnTx/>
                          <a:uFillTx/>
                          <a:latin typeface="A-OTF UD新ゴ Pro M" panose="020B0500000000000000" pitchFamily="34" charset="-128"/>
                          <a:ea typeface="A-OTF UD新ゴ Pro M" panose="020B0500000000000000" pitchFamily="34" charset="-128"/>
                          <a:cs typeface="+mn-cs"/>
                        </a:rPr>
                        <a:t>本</a:t>
                      </a:r>
                      <a:endParaRPr kumimoji="1" lang="en-US" altLang="ja-JP" sz="1200" b="0" i="0" u="none" strike="noStrike" kern="1200" cap="none" spc="0" normalizeH="0" baseline="0" noProof="0" dirty="0">
                        <a:ln>
                          <a:noFill/>
                        </a:ln>
                        <a:solidFill>
                          <a:schemeClr val="tx1"/>
                        </a:solidFill>
                        <a:effectLst/>
                        <a:uLnTx/>
                        <a:uFillTx/>
                        <a:latin typeface="A-OTF UD新ゴ Pro M" panose="020B0500000000000000" pitchFamily="34" charset="-128"/>
                        <a:ea typeface="A-OTF UD新ゴ Pro M" panose="020B0500000000000000" pitchFamily="34" charset="-128"/>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0" normalizeH="0" baseline="0" noProof="0" dirty="0">
                        <a:ln>
                          <a:noFill/>
                        </a:ln>
                        <a:solidFill>
                          <a:schemeClr val="tx1"/>
                        </a:solidFill>
                        <a:effectLst/>
                        <a:uLnTx/>
                        <a:uFillTx/>
                        <a:latin typeface="A-OTF UD新ゴ Pro M" panose="020B0500000000000000" pitchFamily="34" charset="-128"/>
                        <a:ea typeface="A-OTF UD新ゴ Pro M" panose="020B0500000000000000" pitchFamily="34" charset="-128"/>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0" normalizeH="0" baseline="0" noProof="0" dirty="0">
                        <a:ln>
                          <a:noFill/>
                        </a:ln>
                        <a:solidFill>
                          <a:schemeClr val="tx1"/>
                        </a:solidFill>
                        <a:effectLst/>
                        <a:uLnTx/>
                        <a:uFillTx/>
                        <a:latin typeface="A-OTF UD新ゴ Pro M" panose="020B0500000000000000" pitchFamily="34" charset="-128"/>
                        <a:ea typeface="A-OTF UD新ゴ Pro M" panose="020B0500000000000000" pitchFamily="34" charset="-128"/>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r" defTabSz="685800"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0" normalizeH="0" baseline="0" noProof="0" dirty="0">
                        <a:ln>
                          <a:noFill/>
                        </a:ln>
                        <a:solidFill>
                          <a:schemeClr val="tx1"/>
                        </a:solidFill>
                        <a:effectLst/>
                        <a:uLnTx/>
                        <a:uFillTx/>
                        <a:latin typeface="A-OTF UD新ゴ Pro M" panose="020B0500000000000000" pitchFamily="34" charset="-128"/>
                        <a:ea typeface="A-OTF UD新ゴ Pro M" panose="020B0500000000000000" pitchFamily="34" charset="-128"/>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r" defTabSz="685800"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0" normalizeH="0" baseline="0" noProof="0" dirty="0">
                        <a:ln>
                          <a:noFill/>
                        </a:ln>
                        <a:solidFill>
                          <a:schemeClr val="tx1"/>
                        </a:solidFill>
                        <a:effectLst/>
                        <a:uLnTx/>
                        <a:uFillTx/>
                        <a:latin typeface="A-OTF UD新ゴ Pro M" panose="020B0500000000000000" pitchFamily="34" charset="-128"/>
                        <a:ea typeface="A-OTF UD新ゴ Pro M" panose="020B0500000000000000" pitchFamily="34" charset="-128"/>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361099424"/>
                  </a:ext>
                </a:extLst>
              </a:tr>
              <a:tr h="209090">
                <a:tc gridSpan="6">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chemeClr val="tx1"/>
                          </a:solidFill>
                          <a:effectLst/>
                          <a:uLnTx/>
                          <a:uFillTx/>
                          <a:latin typeface="A-OTF UD新ゴ Pro M" panose="020B0500000000000000" pitchFamily="34" charset="-128"/>
                          <a:ea typeface="A-OTF UD新ゴ Pro M" panose="020B0500000000000000" pitchFamily="34" charset="-128"/>
                          <a:cs typeface="+mn-cs"/>
                        </a:rPr>
                        <a:t>〇枝付き材</a:t>
                      </a:r>
                      <a:endParaRPr kumimoji="1" lang="en-US" altLang="ja-JP" sz="1200" b="0" i="0" u="none" strike="noStrike" kern="1200" cap="none" spc="0" normalizeH="0" baseline="0" noProof="0" dirty="0">
                        <a:ln>
                          <a:noFill/>
                        </a:ln>
                        <a:solidFill>
                          <a:schemeClr val="tx1"/>
                        </a:solidFill>
                        <a:effectLst/>
                        <a:uLnTx/>
                        <a:uFillTx/>
                        <a:latin typeface="A-OTF UD新ゴ Pro M" panose="020B0500000000000000" pitchFamily="34" charset="-128"/>
                        <a:ea typeface="A-OTF UD新ゴ Pro M" panose="020B0500000000000000" pitchFamily="34" charset="-128"/>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pPr marL="0" marR="0" lvl="0" indent="0" algn="r" defTabSz="685800"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0" normalizeH="0" baseline="0" noProof="0" dirty="0">
                        <a:ln>
                          <a:noFill/>
                        </a:ln>
                        <a:solidFill>
                          <a:schemeClr val="tx1"/>
                        </a:solidFill>
                        <a:effectLst/>
                        <a:uLnTx/>
                        <a:uFillTx/>
                        <a:latin typeface="A-OTF UD新ゴ Pro M" panose="020B0500000000000000" pitchFamily="34" charset="-128"/>
                        <a:ea typeface="A-OTF UD新ゴ Pro M" panose="020B0500000000000000" pitchFamily="34" charset="-128"/>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862610796"/>
                  </a:ext>
                </a:extLst>
              </a:tr>
              <a:tr h="409575">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chemeClr val="tx1"/>
                          </a:solidFill>
                          <a:effectLst/>
                          <a:uLnTx/>
                          <a:uFillTx/>
                          <a:latin typeface="A-OTF UD新ゴ Pro M" panose="020B0500000000000000" pitchFamily="34" charset="-128"/>
                          <a:ea typeface="A-OTF UD新ゴ Pro M" panose="020B0500000000000000" pitchFamily="34" charset="-128"/>
                          <a:cs typeface="+mn-cs"/>
                        </a:rPr>
                        <a:t>⑥</a:t>
                      </a:r>
                      <a:r>
                        <a:rPr kumimoji="1" lang="ja-JP" altLang="en-US" sz="1200" b="0" i="0" u="none" strike="noStrike" kern="1200" cap="none" spc="0" normalizeH="0" baseline="0" noProof="0" dirty="0">
                          <a:ln>
                            <a:noFill/>
                          </a:ln>
                          <a:solidFill>
                            <a:prstClr val="black"/>
                          </a:solidFill>
                          <a:effectLst/>
                          <a:uLnTx/>
                          <a:uFillTx/>
                          <a:latin typeface="A-OTF UD新ゴ Pro M" panose="020B0500000000000000" pitchFamily="34" charset="-128"/>
                          <a:ea typeface="A-OTF UD新ゴ Pro M" panose="020B0500000000000000" pitchFamily="34" charset="-128"/>
                          <a:cs typeface="+mn-cs"/>
                        </a:rPr>
                        <a:t>元口径</a:t>
                      </a:r>
                      <a:r>
                        <a:rPr kumimoji="1" lang="en-US" altLang="ja-JP" sz="1200" b="0" i="0" u="none" strike="noStrike" kern="1200" cap="none" spc="0" normalizeH="0" baseline="0" noProof="0" dirty="0">
                          <a:ln>
                            <a:noFill/>
                          </a:ln>
                          <a:solidFill>
                            <a:prstClr val="black"/>
                          </a:solidFill>
                          <a:effectLst/>
                          <a:uLnTx/>
                          <a:uFillTx/>
                          <a:latin typeface="A-OTF UD新ゴ Pro M" panose="020B0500000000000000" pitchFamily="34" charset="-128"/>
                          <a:ea typeface="A-OTF UD新ゴ Pro M" panose="020B0500000000000000" pitchFamily="34" charset="-128"/>
                          <a:cs typeface="+mn-cs"/>
                        </a:rPr>
                        <a:t>30cm</a:t>
                      </a:r>
                      <a:r>
                        <a:rPr kumimoji="1" lang="ja-JP" altLang="en-US" sz="1200" b="0" i="0" u="none" strike="noStrike" kern="1200" cap="none" spc="0" normalizeH="0" baseline="0" noProof="0" dirty="0">
                          <a:ln>
                            <a:noFill/>
                          </a:ln>
                          <a:solidFill>
                            <a:prstClr val="black"/>
                          </a:solidFill>
                          <a:effectLst/>
                          <a:uLnTx/>
                          <a:uFillTx/>
                          <a:latin typeface="A-OTF UD新ゴ Pro M" panose="020B0500000000000000" pitchFamily="34" charset="-128"/>
                          <a:ea typeface="A-OTF UD新ゴ Pro M" panose="020B0500000000000000" pitchFamily="34" charset="-128"/>
                          <a:cs typeface="+mn-cs"/>
                        </a:rPr>
                        <a:t>程度 </a:t>
                      </a:r>
                      <a:r>
                        <a:rPr kumimoji="1" lang="en-US" altLang="ja-JP" sz="1200" b="0" i="0" u="none" strike="noStrike" kern="1200" cap="none" spc="0" normalizeH="0" baseline="0" noProof="0" dirty="0">
                          <a:ln>
                            <a:noFill/>
                          </a:ln>
                          <a:solidFill>
                            <a:prstClr val="black"/>
                          </a:solidFill>
                          <a:effectLst/>
                          <a:uLnTx/>
                          <a:uFillTx/>
                          <a:latin typeface="A-OTF UD新ゴ Pro M" panose="020B0500000000000000" pitchFamily="34" charset="-128"/>
                          <a:ea typeface="A-OTF UD新ゴ Pro M" panose="020B0500000000000000" pitchFamily="34" charset="-128"/>
                          <a:cs typeface="+mn-cs"/>
                        </a:rPr>
                        <a:t>x</a:t>
                      </a:r>
                      <a:r>
                        <a:rPr kumimoji="1" lang="ja-JP" altLang="en-US" sz="1200" b="0" i="0" u="none" strike="noStrike" kern="1200" cap="none" spc="0" normalizeH="0" baseline="0" noProof="0" dirty="0">
                          <a:ln>
                            <a:noFill/>
                          </a:ln>
                          <a:solidFill>
                            <a:prstClr val="black"/>
                          </a:solidFill>
                          <a:effectLst/>
                          <a:uLnTx/>
                          <a:uFillTx/>
                          <a:latin typeface="A-OTF UD新ゴ Pro M" panose="020B0500000000000000" pitchFamily="34" charset="-128"/>
                          <a:ea typeface="A-OTF UD新ゴ Pro M" panose="020B0500000000000000" pitchFamily="34" charset="-128"/>
                          <a:cs typeface="+mn-cs"/>
                        </a:rPr>
                        <a:t> 長さ</a:t>
                      </a:r>
                      <a:r>
                        <a:rPr kumimoji="1" lang="en-US" altLang="ja-JP" sz="1200" b="0" i="0" u="none" strike="noStrike" kern="1200" cap="none" spc="0" normalizeH="0" baseline="0" noProof="0" dirty="0">
                          <a:ln>
                            <a:noFill/>
                          </a:ln>
                          <a:solidFill>
                            <a:prstClr val="black"/>
                          </a:solidFill>
                          <a:effectLst/>
                          <a:uLnTx/>
                          <a:uFillTx/>
                          <a:latin typeface="A-OTF UD新ゴ Pro M" panose="020B0500000000000000" pitchFamily="34" charset="-128"/>
                          <a:ea typeface="A-OTF UD新ゴ Pro M" panose="020B0500000000000000" pitchFamily="34" charset="-128"/>
                          <a:cs typeface="+mn-cs"/>
                        </a:rPr>
                        <a:t>8.0m</a:t>
                      </a:r>
                      <a:r>
                        <a:rPr kumimoji="1" lang="ja-JP" altLang="en-US" sz="1200" b="0" i="0" u="none" strike="noStrike" kern="1200" cap="none" spc="0" normalizeH="0" baseline="0" noProof="0" dirty="0">
                          <a:ln>
                            <a:noFill/>
                          </a:ln>
                          <a:solidFill>
                            <a:prstClr val="black"/>
                          </a:solidFill>
                          <a:effectLst/>
                          <a:uLnTx/>
                          <a:uFillTx/>
                          <a:latin typeface="A-OTF UD新ゴ Pro M" panose="020B0500000000000000" pitchFamily="34" charset="-128"/>
                          <a:ea typeface="A-OTF UD新ゴ Pro M" panose="020B0500000000000000" pitchFamily="34" charset="-128"/>
                          <a:cs typeface="+mn-cs"/>
                        </a:rPr>
                        <a:t>程度</a:t>
                      </a:r>
                      <a:endParaRPr kumimoji="1" lang="en-US" altLang="ja-JP" sz="1200" b="0" i="0" u="none" strike="noStrike" kern="1200" cap="none" spc="0" normalizeH="0" baseline="0" noProof="0" dirty="0">
                        <a:ln>
                          <a:noFill/>
                        </a:ln>
                        <a:solidFill>
                          <a:schemeClr val="tx1"/>
                        </a:solidFill>
                        <a:effectLst/>
                        <a:uLnTx/>
                        <a:uFillTx/>
                        <a:latin typeface="A-OTF UD新ゴ Pro M" panose="020B0500000000000000" pitchFamily="34" charset="-128"/>
                        <a:ea typeface="A-OTF UD新ゴ Pro M" panose="020B0500000000000000" pitchFamily="34" charset="-128"/>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r" defTabSz="6858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chemeClr val="tx1"/>
                          </a:solidFill>
                          <a:effectLst/>
                          <a:uLnTx/>
                          <a:uFillTx/>
                          <a:latin typeface="A-OTF UD新ゴ Pro M" panose="020B0500000000000000" pitchFamily="34" charset="-128"/>
                          <a:ea typeface="A-OTF UD新ゴ Pro M" panose="020B0500000000000000" pitchFamily="34" charset="-128"/>
                          <a:cs typeface="+mn-cs"/>
                        </a:rPr>
                        <a:t>本</a:t>
                      </a:r>
                      <a:endParaRPr kumimoji="1" lang="en-US" altLang="ja-JP" sz="1200" b="0" i="0" u="none" strike="noStrike" kern="1200" cap="none" spc="0" normalizeH="0" baseline="0" noProof="0" dirty="0">
                        <a:ln>
                          <a:noFill/>
                        </a:ln>
                        <a:solidFill>
                          <a:schemeClr val="tx1"/>
                        </a:solidFill>
                        <a:effectLst/>
                        <a:uLnTx/>
                        <a:uFillTx/>
                        <a:latin typeface="A-OTF UD新ゴ Pro M" panose="020B0500000000000000" pitchFamily="34" charset="-128"/>
                        <a:ea typeface="A-OTF UD新ゴ Pro M" panose="020B0500000000000000" pitchFamily="34" charset="-128"/>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0" normalizeH="0" baseline="0" noProof="0" dirty="0">
                        <a:ln>
                          <a:noFill/>
                        </a:ln>
                        <a:solidFill>
                          <a:schemeClr val="tx1"/>
                        </a:solidFill>
                        <a:effectLst/>
                        <a:uLnTx/>
                        <a:uFillTx/>
                        <a:latin typeface="A-OTF UD新ゴ Pro M" panose="020B0500000000000000" pitchFamily="34" charset="-128"/>
                        <a:ea typeface="A-OTF UD新ゴ Pro M" panose="020B0500000000000000" pitchFamily="34" charset="-128"/>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0" normalizeH="0" baseline="0" noProof="0" dirty="0">
                        <a:ln>
                          <a:noFill/>
                        </a:ln>
                        <a:solidFill>
                          <a:schemeClr val="tx1"/>
                        </a:solidFill>
                        <a:effectLst/>
                        <a:uLnTx/>
                        <a:uFillTx/>
                        <a:latin typeface="A-OTF UD新ゴ Pro M" panose="020B0500000000000000" pitchFamily="34" charset="-128"/>
                        <a:ea typeface="A-OTF UD新ゴ Pro M" panose="020B0500000000000000" pitchFamily="34" charset="-128"/>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r" defTabSz="685800"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0" normalizeH="0" baseline="0" noProof="0" dirty="0">
                        <a:ln>
                          <a:noFill/>
                        </a:ln>
                        <a:solidFill>
                          <a:schemeClr val="tx1"/>
                        </a:solidFill>
                        <a:effectLst/>
                        <a:uLnTx/>
                        <a:uFillTx/>
                        <a:latin typeface="A-OTF UD新ゴ Pro M" panose="020B0500000000000000" pitchFamily="34" charset="-128"/>
                        <a:ea typeface="A-OTF UD新ゴ Pro M" panose="020B0500000000000000" pitchFamily="34" charset="-128"/>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r" defTabSz="685800"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0" normalizeH="0" baseline="0" noProof="0" dirty="0">
                        <a:ln>
                          <a:noFill/>
                        </a:ln>
                        <a:solidFill>
                          <a:schemeClr val="tx1"/>
                        </a:solidFill>
                        <a:effectLst/>
                        <a:uLnTx/>
                        <a:uFillTx/>
                        <a:latin typeface="A-OTF UD新ゴ Pro M" panose="020B0500000000000000" pitchFamily="34" charset="-128"/>
                        <a:ea typeface="A-OTF UD新ゴ Pro M" panose="020B0500000000000000" pitchFamily="34" charset="-128"/>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610341785"/>
                  </a:ext>
                </a:extLst>
              </a:tr>
            </a:tbl>
          </a:graphicData>
        </a:graphic>
      </p:graphicFrame>
      <p:sp>
        <p:nvSpPr>
          <p:cNvPr id="13" name="テキスト ボックス 12">
            <a:extLst>
              <a:ext uri="{FF2B5EF4-FFF2-40B4-BE49-F238E27FC236}">
                <a16:creationId xmlns:a16="http://schemas.microsoft.com/office/drawing/2014/main" id="{F71953AD-9681-4266-B6D5-AC53A651546B}"/>
              </a:ext>
            </a:extLst>
          </p:cNvPr>
          <p:cNvSpPr txBox="1"/>
          <p:nvPr/>
        </p:nvSpPr>
        <p:spPr>
          <a:xfrm>
            <a:off x="344170" y="8215205"/>
            <a:ext cx="6319064" cy="646331"/>
          </a:xfrm>
          <a:prstGeom prst="rect">
            <a:avLst/>
          </a:prstGeom>
          <a:noFill/>
        </p:spPr>
        <p:txBody>
          <a:bodyPr wrap="square" rtlCol="0">
            <a:spAutoFit/>
          </a:bodyPr>
          <a:lstStyle/>
          <a:p>
            <a:r>
              <a:rPr kumimoji="1" lang="ja-JP" altLang="en-US" sz="1200" dirty="0">
                <a:latin typeface="A-OTF UD新ゴ Pro M" panose="020B0500000000000000" pitchFamily="34" charset="-128"/>
                <a:ea typeface="A-OTF UD新ゴ Pro M" panose="020B0500000000000000" pitchFamily="34" charset="-128"/>
              </a:rPr>
              <a:t>（注）</a:t>
            </a:r>
            <a:r>
              <a:rPr kumimoji="1" lang="en-US" altLang="ja-JP" sz="1200" dirty="0">
                <a:latin typeface="A-OTF UD新ゴ Pro M" panose="020B0500000000000000" pitchFamily="34" charset="-128"/>
                <a:ea typeface="A-OTF UD新ゴ Pro M" panose="020B0500000000000000" pitchFamily="34" charset="-128"/>
              </a:rPr>
              <a:t>1  </a:t>
            </a:r>
            <a:r>
              <a:rPr kumimoji="1" lang="ja-JP" altLang="en-US" sz="1200" dirty="0">
                <a:latin typeface="A-OTF UD新ゴ Pro M" panose="020B0500000000000000" pitchFamily="34" charset="-128"/>
                <a:ea typeface="A-OTF UD新ゴ Pro M" panose="020B0500000000000000" pitchFamily="34" charset="-128"/>
              </a:rPr>
              <a:t>竹材や上記以外の規格をご希望の場合、運営事務局に相談。</a:t>
            </a:r>
            <a:endParaRPr kumimoji="1" lang="en-US" altLang="ja-JP" sz="1200" dirty="0">
              <a:latin typeface="A-OTF UD新ゴ Pro M" panose="020B0500000000000000" pitchFamily="34" charset="-128"/>
              <a:ea typeface="A-OTF UD新ゴ Pro M" panose="020B0500000000000000" pitchFamily="34" charset="-128"/>
            </a:endParaRPr>
          </a:p>
          <a:p>
            <a:r>
              <a:rPr kumimoji="1" lang="ja-JP" altLang="en-US" sz="1200" dirty="0">
                <a:latin typeface="A-OTF UD新ゴ Pro M" panose="020B0500000000000000" pitchFamily="34" charset="-128"/>
                <a:ea typeface="A-OTF UD新ゴ Pro M" panose="020B0500000000000000" pitchFamily="34" charset="-128"/>
              </a:rPr>
              <a:t>　　　</a:t>
            </a:r>
            <a:r>
              <a:rPr kumimoji="1" lang="en-US" altLang="ja-JP" sz="1200" dirty="0">
                <a:latin typeface="A-OTF UD新ゴ Pro M" panose="020B0500000000000000" pitchFamily="34" charset="-128"/>
                <a:ea typeface="A-OTF UD新ゴ Pro M" panose="020B0500000000000000" pitchFamily="34" charset="-128"/>
              </a:rPr>
              <a:t>2 </a:t>
            </a:r>
            <a:r>
              <a:rPr kumimoji="1" lang="ja-JP" altLang="en-US" sz="1200" dirty="0">
                <a:latin typeface="A-OTF UD新ゴ Pro M" panose="020B0500000000000000" pitchFamily="34" charset="-128"/>
                <a:ea typeface="A-OTF UD新ゴ Pro M" panose="020B0500000000000000" pitchFamily="34" charset="-128"/>
              </a:rPr>
              <a:t>「木材納品場所申込書（</a:t>
            </a:r>
            <a:r>
              <a:rPr kumimoji="1" lang="en-US" altLang="ja-JP" sz="1200" dirty="0">
                <a:latin typeface="A-OTF UD新ゴ Pro M" panose="020B0500000000000000" pitchFamily="34" charset="-128"/>
                <a:ea typeface="A-OTF UD新ゴ Pro M" panose="020B0500000000000000" pitchFamily="34" charset="-128"/>
              </a:rPr>
              <a:t>P43</a:t>
            </a:r>
            <a:r>
              <a:rPr kumimoji="1" lang="ja-JP" altLang="en-US" sz="1200" dirty="0">
                <a:latin typeface="A-OTF UD新ゴ Pro M" panose="020B0500000000000000" pitchFamily="34" charset="-128"/>
                <a:ea typeface="A-OTF UD新ゴ Pro M" panose="020B0500000000000000" pitchFamily="34" charset="-128"/>
              </a:rPr>
              <a:t>）」にてブース内の木材の配置場所を提出。</a:t>
            </a:r>
            <a:endParaRPr kumimoji="1" lang="en-US" altLang="ja-JP" sz="1200" dirty="0">
              <a:latin typeface="A-OTF UD新ゴ Pro M" panose="020B0500000000000000" pitchFamily="34" charset="-128"/>
              <a:ea typeface="A-OTF UD新ゴ Pro M" panose="020B0500000000000000" pitchFamily="34" charset="-128"/>
            </a:endParaRPr>
          </a:p>
          <a:p>
            <a:r>
              <a:rPr kumimoji="1" lang="ja-JP" altLang="en-US" sz="1200" dirty="0">
                <a:latin typeface="A-OTF UD新ゴ Pro M" panose="020B0500000000000000" pitchFamily="34" charset="-128"/>
                <a:ea typeface="A-OTF UD新ゴ Pro M" panose="020B0500000000000000" pitchFamily="34" charset="-128"/>
              </a:rPr>
              <a:t>　　　</a:t>
            </a:r>
            <a:r>
              <a:rPr kumimoji="1" lang="en-US" altLang="ja-JP" sz="1200" dirty="0">
                <a:latin typeface="A-OTF UD新ゴ Pro M" panose="020B0500000000000000" pitchFamily="34" charset="-128"/>
                <a:ea typeface="A-OTF UD新ゴ Pro M" panose="020B0500000000000000" pitchFamily="34" charset="-128"/>
              </a:rPr>
              <a:t>3  </a:t>
            </a:r>
            <a:r>
              <a:rPr kumimoji="1" lang="ja-JP" altLang="en-US" sz="1200" dirty="0">
                <a:latin typeface="A-OTF UD新ゴ Pro M" panose="020B0500000000000000" pitchFamily="34" charset="-128"/>
                <a:ea typeface="A-OTF UD新ゴ Pro M" panose="020B0500000000000000" pitchFamily="34" charset="-128"/>
              </a:rPr>
              <a:t>木材処分を申込む場合、処分申込に「〇」を、処分時の形状に割合（％）を記入。</a:t>
            </a:r>
            <a:endParaRPr kumimoji="1" lang="en-US" altLang="ja-JP" sz="1200" dirty="0">
              <a:latin typeface="A-OTF UD新ゴ Pro M" panose="020B0500000000000000" pitchFamily="34" charset="-128"/>
              <a:ea typeface="A-OTF UD新ゴ Pro M" panose="020B0500000000000000" pitchFamily="34" charset="-128"/>
            </a:endParaRPr>
          </a:p>
        </p:txBody>
      </p:sp>
      <p:graphicFrame>
        <p:nvGraphicFramePr>
          <p:cNvPr id="11" name="表 7">
            <a:extLst>
              <a:ext uri="{FF2B5EF4-FFF2-40B4-BE49-F238E27FC236}">
                <a16:creationId xmlns:a16="http://schemas.microsoft.com/office/drawing/2014/main" id="{8011165E-F9B8-4BC4-9CAF-5BA911905D39}"/>
              </a:ext>
            </a:extLst>
          </p:cNvPr>
          <p:cNvGraphicFramePr>
            <a:graphicFrameLocks noGrp="1"/>
          </p:cNvGraphicFramePr>
          <p:nvPr>
            <p:extLst>
              <p:ext uri="{D42A27DB-BD31-4B8C-83A1-F6EECF244321}">
                <p14:modId xmlns:p14="http://schemas.microsoft.com/office/powerpoint/2010/main" val="386283998"/>
              </p:ext>
            </p:extLst>
          </p:nvPr>
        </p:nvGraphicFramePr>
        <p:xfrm>
          <a:off x="3785872" y="581876"/>
          <a:ext cx="2921000" cy="370840"/>
        </p:xfrm>
        <a:graphic>
          <a:graphicData uri="http://schemas.openxmlformats.org/drawingml/2006/table">
            <a:tbl>
              <a:tblPr firstRow="1" bandRow="1">
                <a:tableStyleId>{5C22544A-7EE6-4342-B048-85BDC9FD1C3A}</a:tableStyleId>
              </a:tblPr>
              <a:tblGrid>
                <a:gridCol w="1155700">
                  <a:extLst>
                    <a:ext uri="{9D8B030D-6E8A-4147-A177-3AD203B41FA5}">
                      <a16:colId xmlns:a16="http://schemas.microsoft.com/office/drawing/2014/main" val="1346885655"/>
                    </a:ext>
                  </a:extLst>
                </a:gridCol>
                <a:gridCol w="1765300">
                  <a:extLst>
                    <a:ext uri="{9D8B030D-6E8A-4147-A177-3AD203B41FA5}">
                      <a16:colId xmlns:a16="http://schemas.microsoft.com/office/drawing/2014/main" val="1506013278"/>
                    </a:ext>
                  </a:extLst>
                </a:gridCol>
              </a:tblGrid>
              <a:tr h="370840">
                <a:tc>
                  <a:txBody>
                    <a:bodyPr/>
                    <a:lstStyle/>
                    <a:p>
                      <a:pPr algn="ctr"/>
                      <a:r>
                        <a:rPr kumimoji="1" lang="ja-JP" altLang="en-US" sz="1600" b="0" dirty="0">
                          <a:solidFill>
                            <a:schemeClr val="tx1"/>
                          </a:solidFill>
                          <a:latin typeface="A-OTF UD新ゴ Pro M" panose="020B0500000000000000" pitchFamily="34" charset="-128"/>
                          <a:ea typeface="A-OTF UD新ゴ Pro M" panose="020B0500000000000000" pitchFamily="34" charset="-128"/>
                        </a:rPr>
                        <a:t>提出期限</a:t>
                      </a:r>
                    </a:p>
                  </a:txBody>
                  <a:tcPr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2">
                        <a:lumMod val="90000"/>
                      </a:schemeClr>
                    </a:solidFill>
                  </a:tcPr>
                </a:tc>
                <a:tc>
                  <a:txBody>
                    <a:bodyPr/>
                    <a:lstStyle/>
                    <a:p>
                      <a:pPr algn="ctr"/>
                      <a:r>
                        <a:rPr kumimoji="1" lang="ja-JP" altLang="en-US" sz="1600" b="0" dirty="0">
                          <a:solidFill>
                            <a:schemeClr val="tx1"/>
                          </a:solidFill>
                          <a:latin typeface="A-OTF UD新ゴ Pro M" panose="020B0500000000000000" pitchFamily="34" charset="-128"/>
                          <a:ea typeface="A-OTF UD新ゴ Pro M" panose="020B0500000000000000" pitchFamily="34" charset="-128"/>
                        </a:rPr>
                        <a:t>６月</a:t>
                      </a:r>
                      <a:r>
                        <a:rPr kumimoji="1" lang="en-US" altLang="ja-JP" sz="1600" b="0" dirty="0">
                          <a:solidFill>
                            <a:schemeClr val="tx1"/>
                          </a:solidFill>
                          <a:latin typeface="A-OTF UD新ゴ Pro M" panose="020B0500000000000000" pitchFamily="34" charset="-128"/>
                          <a:ea typeface="A-OTF UD新ゴ Pro M" panose="020B0500000000000000" pitchFamily="34" charset="-128"/>
                        </a:rPr>
                        <a:t>6</a:t>
                      </a:r>
                      <a:r>
                        <a:rPr kumimoji="1" lang="ja-JP" altLang="en-US" sz="1600" b="0" dirty="0">
                          <a:solidFill>
                            <a:schemeClr val="tx1"/>
                          </a:solidFill>
                          <a:latin typeface="A-OTF UD新ゴ Pro M" panose="020B0500000000000000" pitchFamily="34" charset="-128"/>
                          <a:ea typeface="A-OTF UD新ゴ Pro M" panose="020B0500000000000000" pitchFamily="34" charset="-128"/>
                        </a:rPr>
                        <a:t>日（木）</a:t>
                      </a:r>
                    </a:p>
                  </a:txBody>
                  <a:tcPr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382331648"/>
                  </a:ext>
                </a:extLst>
              </a:tr>
            </a:tbl>
          </a:graphicData>
        </a:graphic>
      </p:graphicFrame>
      <p:sp>
        <p:nvSpPr>
          <p:cNvPr id="23" name="テキスト ボックス 22">
            <a:extLst>
              <a:ext uri="{FF2B5EF4-FFF2-40B4-BE49-F238E27FC236}">
                <a16:creationId xmlns:a16="http://schemas.microsoft.com/office/drawing/2014/main" id="{212B5D0D-3C69-4855-8541-048FF2FF2495}"/>
              </a:ext>
            </a:extLst>
          </p:cNvPr>
          <p:cNvSpPr txBox="1"/>
          <p:nvPr/>
        </p:nvSpPr>
        <p:spPr>
          <a:xfrm>
            <a:off x="82880" y="4294459"/>
            <a:ext cx="2296983" cy="307777"/>
          </a:xfrm>
          <a:prstGeom prst="rect">
            <a:avLst/>
          </a:prstGeom>
          <a:noFill/>
        </p:spPr>
        <p:txBody>
          <a:bodyPr wrap="square" rtlCol="0">
            <a:spAutoFit/>
          </a:bodyPr>
          <a:lstStyle/>
          <a:p>
            <a:r>
              <a:rPr kumimoji="1" lang="ja-JP" altLang="en-US" sz="1400" b="1" dirty="0">
                <a:latin typeface="ＭＳ Ｐゴシック" panose="020B0600070205080204" pitchFamily="50" charset="-128"/>
                <a:ea typeface="A-OTF UD新ゴ Pro M" panose="020B0500000000000000"/>
              </a:rPr>
              <a:t>３　調達・処分の内容</a:t>
            </a:r>
          </a:p>
        </p:txBody>
      </p:sp>
      <p:graphicFrame>
        <p:nvGraphicFramePr>
          <p:cNvPr id="15" name="表 14">
            <a:extLst>
              <a:ext uri="{FF2B5EF4-FFF2-40B4-BE49-F238E27FC236}">
                <a16:creationId xmlns:a16="http://schemas.microsoft.com/office/drawing/2014/main" id="{1EC815C8-AF13-49E4-BB52-D178D0C7A0DA}"/>
              </a:ext>
            </a:extLst>
          </p:cNvPr>
          <p:cNvGraphicFramePr>
            <a:graphicFrameLocks noGrp="1"/>
          </p:cNvGraphicFramePr>
          <p:nvPr>
            <p:extLst>
              <p:ext uri="{D42A27DB-BD31-4B8C-83A1-F6EECF244321}">
                <p14:modId xmlns:p14="http://schemas.microsoft.com/office/powerpoint/2010/main" val="1776107176"/>
              </p:ext>
            </p:extLst>
          </p:nvPr>
        </p:nvGraphicFramePr>
        <p:xfrm>
          <a:off x="344170" y="8883148"/>
          <a:ext cx="6378911" cy="822960"/>
        </p:xfrm>
        <a:graphic>
          <a:graphicData uri="http://schemas.openxmlformats.org/drawingml/2006/table">
            <a:tbl>
              <a:tblPr firstRow="1" bandRow="1">
                <a:tableStyleId>{5C22544A-7EE6-4342-B048-85BDC9FD1C3A}</a:tableStyleId>
              </a:tblPr>
              <a:tblGrid>
                <a:gridCol w="1131486">
                  <a:extLst>
                    <a:ext uri="{9D8B030D-6E8A-4147-A177-3AD203B41FA5}">
                      <a16:colId xmlns:a16="http://schemas.microsoft.com/office/drawing/2014/main" val="1346885655"/>
                    </a:ext>
                  </a:extLst>
                </a:gridCol>
                <a:gridCol w="5247425">
                  <a:extLst>
                    <a:ext uri="{9D8B030D-6E8A-4147-A177-3AD203B41FA5}">
                      <a16:colId xmlns:a16="http://schemas.microsoft.com/office/drawing/2014/main" val="1506013278"/>
                    </a:ext>
                  </a:extLst>
                </a:gridCol>
              </a:tblGrid>
              <a:tr h="0">
                <a:tc>
                  <a:txBody>
                    <a:bodyPr/>
                    <a:lstStyle/>
                    <a:p>
                      <a:pPr algn="ctr"/>
                      <a:r>
                        <a:rPr kumimoji="1" lang="ja-JP" altLang="en-US" sz="1600" b="0" dirty="0">
                          <a:solidFill>
                            <a:schemeClr val="tx1"/>
                          </a:solidFill>
                          <a:latin typeface="A-OTF UD新ゴ Pro M" panose="020B0500000000000000" pitchFamily="34" charset="-128"/>
                          <a:ea typeface="A-OTF UD新ゴ Pro M" panose="020B0500000000000000" pitchFamily="34" charset="-128"/>
                        </a:rPr>
                        <a:t>提出方法</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a:txBody>
                    <a:bodyPr/>
                    <a:lstStyle/>
                    <a:p>
                      <a:pPr algn="l">
                        <a:spcBef>
                          <a:spcPts val="0"/>
                        </a:spcBef>
                      </a:pPr>
                      <a:r>
                        <a:rPr kumimoji="1" lang="ja-JP" altLang="en-US" sz="1200" b="0" dirty="0">
                          <a:solidFill>
                            <a:schemeClr val="tx1"/>
                          </a:solidFill>
                          <a:latin typeface="A-OTF UD新ゴ Pro M" panose="020B0500000000000000" pitchFamily="34" charset="-128"/>
                          <a:ea typeface="A-OTF UD新ゴ Pro M" panose="020B0500000000000000" pitchFamily="34" charset="-128"/>
                        </a:rPr>
                        <a:t>期日までに電子メールまたは</a:t>
                      </a:r>
                      <a:r>
                        <a:rPr kumimoji="1" lang="en-US" altLang="ja-JP" sz="1200" b="0" dirty="0">
                          <a:solidFill>
                            <a:schemeClr val="tx1"/>
                          </a:solidFill>
                          <a:latin typeface="A-OTF UD新ゴ Pro M" panose="020B0500000000000000" pitchFamily="34" charset="-128"/>
                          <a:ea typeface="A-OTF UD新ゴ Pro M" panose="020B0500000000000000" pitchFamily="34" charset="-128"/>
                        </a:rPr>
                        <a:t>FAX</a:t>
                      </a:r>
                      <a:r>
                        <a:rPr kumimoji="1" lang="ja-JP" altLang="en-US" sz="1200" b="0" dirty="0">
                          <a:solidFill>
                            <a:schemeClr val="tx1"/>
                          </a:solidFill>
                          <a:latin typeface="A-OTF UD新ゴ Pro M" panose="020B0500000000000000" pitchFamily="34" charset="-128"/>
                          <a:ea typeface="A-OTF UD新ゴ Pro M" panose="020B0500000000000000" pitchFamily="34" charset="-128"/>
                        </a:rPr>
                        <a:t>にてお送りください。</a:t>
                      </a:r>
                      <a:endParaRPr kumimoji="1" lang="en-US" altLang="ja-JP" sz="1200" b="0" dirty="0">
                        <a:solidFill>
                          <a:schemeClr val="tx1"/>
                        </a:solidFill>
                        <a:latin typeface="A-OTF UD新ゴ Pro M" panose="020B0500000000000000" pitchFamily="34" charset="-128"/>
                        <a:ea typeface="A-OTF UD新ゴ Pro M" panose="020B0500000000000000" pitchFamily="34" charset="-128"/>
                      </a:endParaRPr>
                    </a:p>
                    <a:p>
                      <a:pPr>
                        <a:spcBef>
                          <a:spcPts val="0"/>
                        </a:spcBef>
                      </a:pPr>
                      <a:r>
                        <a:rPr kumimoji="1" lang="zh-TW" altLang="en-US" sz="1200" b="0" dirty="0">
                          <a:solidFill>
                            <a:schemeClr val="tx1"/>
                          </a:solidFill>
                          <a:latin typeface="A-OTF UD新ゴ Pro M" panose="020B0500000000000000" pitchFamily="34" charset="-128"/>
                          <a:ea typeface="A-OTF UD新ゴ Pro M" panose="020B0500000000000000" pitchFamily="34" charset="-128"/>
                        </a:rPr>
                        <a:t>一般社団法人林業機械化協会</a:t>
                      </a:r>
                    </a:p>
                    <a:p>
                      <a:pPr>
                        <a:spcBef>
                          <a:spcPts val="0"/>
                        </a:spcBef>
                      </a:pPr>
                      <a:r>
                        <a:rPr kumimoji="1" lang="ja-JP" altLang="en-US" sz="1200" b="0" dirty="0">
                          <a:solidFill>
                            <a:schemeClr val="tx1"/>
                          </a:solidFill>
                          <a:latin typeface="A-OTF UD新ゴ Pro M" panose="020B0500000000000000" pitchFamily="34" charset="-128"/>
                          <a:ea typeface="A-OTF UD新ゴ Pro M" panose="020B0500000000000000" pitchFamily="34" charset="-128"/>
                        </a:rPr>
                        <a:t>担当：和佐、寺澤</a:t>
                      </a:r>
                    </a:p>
                    <a:p>
                      <a:pPr algn="l">
                        <a:spcBef>
                          <a:spcPts val="0"/>
                        </a:spcBef>
                      </a:pPr>
                      <a:r>
                        <a:rPr kumimoji="1" lang="en-US" altLang="ja-JP" sz="1200" b="0" dirty="0">
                          <a:solidFill>
                            <a:schemeClr val="tx1"/>
                          </a:solidFill>
                          <a:latin typeface="A-OTF UD新ゴ Pro M" panose="020B0500000000000000" pitchFamily="34" charset="-128"/>
                          <a:ea typeface="A-OTF UD新ゴ Pro M" panose="020B0500000000000000" pitchFamily="34" charset="-128"/>
                        </a:rPr>
                        <a:t>FAX</a:t>
                      </a:r>
                      <a:r>
                        <a:rPr kumimoji="1" lang="ja-JP" altLang="en-US" sz="1200" b="0" dirty="0">
                          <a:solidFill>
                            <a:schemeClr val="tx1"/>
                          </a:solidFill>
                          <a:latin typeface="A-OTF UD新ゴ Pro M" panose="020B0500000000000000" pitchFamily="34" charset="-128"/>
                          <a:ea typeface="A-OTF UD新ゴ Pro M" panose="020B0500000000000000" pitchFamily="34" charset="-128"/>
                        </a:rPr>
                        <a:t>：</a:t>
                      </a:r>
                      <a:r>
                        <a:rPr kumimoji="1" lang="en-US" altLang="ja-JP" sz="1200" b="0" dirty="0">
                          <a:solidFill>
                            <a:schemeClr val="tx1"/>
                          </a:solidFill>
                          <a:latin typeface="A-OTF UD新ゴ Pro M" panose="020B0500000000000000" pitchFamily="34" charset="-128"/>
                          <a:ea typeface="A-OTF UD新ゴ Pro M" panose="020B0500000000000000" pitchFamily="34" charset="-128"/>
                        </a:rPr>
                        <a:t>03-5840-6218</a:t>
                      </a:r>
                      <a:r>
                        <a:rPr kumimoji="1" lang="ja-JP" altLang="en-US" sz="1200" b="0" dirty="0">
                          <a:solidFill>
                            <a:schemeClr val="tx1"/>
                          </a:solidFill>
                          <a:latin typeface="A-OTF UD新ゴ Pro M" panose="020B0500000000000000" pitchFamily="34" charset="-128"/>
                          <a:ea typeface="A-OTF UD新ゴ Pro M" panose="020B0500000000000000" pitchFamily="34" charset="-128"/>
                        </a:rPr>
                        <a:t>　電子メール：</a:t>
                      </a:r>
                      <a:r>
                        <a:rPr kumimoji="1" lang="en-US" altLang="ja-JP" sz="1200" b="0" dirty="0">
                          <a:solidFill>
                            <a:schemeClr val="tx1"/>
                          </a:solidFill>
                          <a:latin typeface="A-OTF UD新ゴ Pro M" panose="020B0500000000000000" pitchFamily="34" charset="-128"/>
                          <a:ea typeface="A-OTF UD新ゴ Pro M" panose="020B0500000000000000" pitchFamily="34" charset="-128"/>
                        </a:rPr>
                        <a:t>tenji@rinkikyo.or.jp</a:t>
                      </a:r>
                      <a:endParaRPr kumimoji="1" lang="en-US" altLang="ja-JP" sz="2000" b="0" dirty="0">
                        <a:solidFill>
                          <a:schemeClr val="tx1"/>
                        </a:solidFill>
                        <a:latin typeface="A-OTF UD新ゴ Pro M" panose="020B0500000000000000" pitchFamily="34" charset="-128"/>
                        <a:ea typeface="A-OTF UD新ゴ Pro M" panose="020B0500000000000000" pitchFamily="34"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382331648"/>
                  </a:ext>
                </a:extLst>
              </a:tr>
            </a:tbl>
          </a:graphicData>
        </a:graphic>
      </p:graphicFrame>
      <p:graphicFrame>
        <p:nvGraphicFramePr>
          <p:cNvPr id="6" name="表 5">
            <a:extLst>
              <a:ext uri="{FF2B5EF4-FFF2-40B4-BE49-F238E27FC236}">
                <a16:creationId xmlns:a16="http://schemas.microsoft.com/office/drawing/2014/main" id="{1BA34CF3-3998-61A8-D2F0-35A1AB440645}"/>
              </a:ext>
            </a:extLst>
          </p:cNvPr>
          <p:cNvGraphicFramePr>
            <a:graphicFrameLocks noGrp="1"/>
          </p:cNvGraphicFramePr>
          <p:nvPr>
            <p:extLst>
              <p:ext uri="{D42A27DB-BD31-4B8C-83A1-F6EECF244321}">
                <p14:modId xmlns:p14="http://schemas.microsoft.com/office/powerpoint/2010/main" val="3170879954"/>
              </p:ext>
            </p:extLst>
          </p:nvPr>
        </p:nvGraphicFramePr>
        <p:xfrm>
          <a:off x="225423" y="2842803"/>
          <a:ext cx="6407151" cy="1385280"/>
        </p:xfrm>
        <a:graphic>
          <a:graphicData uri="http://schemas.openxmlformats.org/drawingml/2006/table">
            <a:tbl>
              <a:tblPr firstRow="1" bandRow="1">
                <a:tableStyleId>{5C22544A-7EE6-4342-B048-85BDC9FD1C3A}</a:tableStyleId>
              </a:tblPr>
              <a:tblGrid>
                <a:gridCol w="1134733">
                  <a:extLst>
                    <a:ext uri="{9D8B030D-6E8A-4147-A177-3AD203B41FA5}">
                      <a16:colId xmlns:a16="http://schemas.microsoft.com/office/drawing/2014/main" val="2543251354"/>
                    </a:ext>
                  </a:extLst>
                </a:gridCol>
                <a:gridCol w="2018664">
                  <a:extLst>
                    <a:ext uri="{9D8B030D-6E8A-4147-A177-3AD203B41FA5}">
                      <a16:colId xmlns:a16="http://schemas.microsoft.com/office/drawing/2014/main" val="2263179095"/>
                    </a:ext>
                  </a:extLst>
                </a:gridCol>
                <a:gridCol w="1238616">
                  <a:extLst>
                    <a:ext uri="{9D8B030D-6E8A-4147-A177-3AD203B41FA5}">
                      <a16:colId xmlns:a16="http://schemas.microsoft.com/office/drawing/2014/main" val="3687348748"/>
                    </a:ext>
                  </a:extLst>
                </a:gridCol>
                <a:gridCol w="2015138">
                  <a:extLst>
                    <a:ext uri="{9D8B030D-6E8A-4147-A177-3AD203B41FA5}">
                      <a16:colId xmlns:a16="http://schemas.microsoft.com/office/drawing/2014/main" val="3480470527"/>
                    </a:ext>
                  </a:extLst>
                </a:gridCol>
              </a:tblGrid>
              <a:tr h="261876">
                <a:tc>
                  <a:txBody>
                    <a:bodyPr/>
                    <a:lstStyle/>
                    <a:p>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社名</a:t>
                      </a: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2">
                        <a:lumMod val="90000"/>
                      </a:schemeClr>
                    </a:solidFill>
                  </a:tcPr>
                </a:tc>
                <a:tc gridSpan="3">
                  <a:txBody>
                    <a:bodyPr/>
                    <a:lstStyle/>
                    <a:p>
                      <a:endParaRPr kumimoji="1" lang="en-US" altLang="ja-JP" sz="1200" b="0" dirty="0">
                        <a:solidFill>
                          <a:schemeClr val="tx1"/>
                        </a:solidFill>
                        <a:latin typeface="A P-OTF UD新ゴ Pr6N DB" panose="020B0600000000000000" pitchFamily="34" charset="-128"/>
                        <a:ea typeface="A P-OTF UD新ゴ Pr6N DB" panose="020B0600000000000000" pitchFamily="34" charset="-128"/>
                      </a:endParaRPr>
                    </a:p>
                    <a:p>
                      <a:endParaRPr kumimoji="1" lang="ja-JP" altLang="en-US" sz="120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3215521385"/>
                  </a:ext>
                </a:extLst>
              </a:tr>
              <a:tr h="261876">
                <a:tc>
                  <a:txBody>
                    <a:bodyPr/>
                    <a:lstStyle/>
                    <a:p>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住所</a:t>
                      </a: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2">
                        <a:lumMod val="90000"/>
                      </a:schemeClr>
                    </a:solidFill>
                  </a:tcPr>
                </a:tc>
                <a:tc gridSpan="3">
                  <a:txBody>
                    <a:bodyPr/>
                    <a:lstStyle/>
                    <a:p>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a:t>
                      </a:r>
                      <a:r>
                        <a:rPr kumimoji="1" lang="ja-JP" altLang="en-US" sz="1600" b="0" dirty="0">
                          <a:solidFill>
                            <a:schemeClr val="tx1"/>
                          </a:solidFill>
                          <a:latin typeface="A P-OTF UD新ゴ Pr6N DB" panose="020B0600000000000000" pitchFamily="34" charset="-128"/>
                          <a:ea typeface="A P-OTF UD新ゴ Pr6N DB" panose="020B0600000000000000" pitchFamily="34" charset="-128"/>
                        </a:rPr>
                        <a:t>　</a:t>
                      </a:r>
                      <a:endParaRPr kumimoji="1" lang="en-US" altLang="ja-JP" sz="120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4288058440"/>
                  </a:ext>
                </a:extLst>
              </a:tr>
              <a:tr h="0">
                <a:tc>
                  <a:txBody>
                    <a:bodyPr/>
                    <a:lstStyle/>
                    <a:p>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部署</a:t>
                      </a: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2">
                        <a:lumMod val="90000"/>
                      </a:schemeClr>
                    </a:solidFill>
                  </a:tcPr>
                </a:tc>
                <a:tc>
                  <a:txBody>
                    <a:bodyPr/>
                    <a:lstStyle/>
                    <a:p>
                      <a:endParaRPr kumimoji="1" lang="ja-JP" altLang="en-US" sz="160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r>
                        <a:rPr kumimoji="1" lang="en-US" altLang="ja-JP" sz="1200" b="0" dirty="0">
                          <a:solidFill>
                            <a:schemeClr val="tx1"/>
                          </a:solidFill>
                          <a:latin typeface="A P-OTF UD新ゴ Pr6N DB" panose="020B0600000000000000" pitchFamily="34" charset="-128"/>
                          <a:ea typeface="A P-OTF UD新ゴ Pr6N DB" panose="020B0600000000000000" pitchFamily="34" charset="-128"/>
                        </a:rPr>
                        <a:t>TEL</a:t>
                      </a:r>
                      <a:endParaRPr kumimoji="1" lang="ja-JP" altLang="en-US" sz="120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2">
                        <a:lumMod val="90000"/>
                      </a:schemeClr>
                    </a:solidFill>
                  </a:tcPr>
                </a:tc>
                <a:tc>
                  <a:txBody>
                    <a:bodyPr/>
                    <a:lstStyle/>
                    <a:p>
                      <a:endParaRPr kumimoji="1" lang="en-US" altLang="ja-JP" sz="120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178974121"/>
                  </a:ext>
                </a:extLst>
              </a:tr>
              <a:tr h="261876">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担当者名</a:t>
                      </a: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2">
                        <a:lumMod val="90000"/>
                      </a:schemeClr>
                    </a:solidFill>
                  </a:tcPr>
                </a:tc>
                <a:tc>
                  <a:txBody>
                    <a:bodyPr/>
                    <a:lstStyle/>
                    <a:p>
                      <a:endParaRPr kumimoji="1" lang="ja-JP" altLang="en-US" sz="160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メールアドレス</a:t>
                      </a: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2">
                        <a:lumMod val="90000"/>
                      </a:schemeClr>
                    </a:solidFill>
                  </a:tcPr>
                </a:tc>
                <a:tc>
                  <a:txBody>
                    <a:bodyPr/>
                    <a:lstStyle/>
                    <a:p>
                      <a:endParaRPr kumimoji="1" lang="ja-JP" altLang="en-US" sz="120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473567764"/>
                  </a:ext>
                </a:extLst>
              </a:tr>
            </a:tbl>
          </a:graphicData>
        </a:graphic>
      </p:graphicFrame>
      <p:graphicFrame>
        <p:nvGraphicFramePr>
          <p:cNvPr id="16" name="表 15">
            <a:extLst>
              <a:ext uri="{FF2B5EF4-FFF2-40B4-BE49-F238E27FC236}">
                <a16:creationId xmlns:a16="http://schemas.microsoft.com/office/drawing/2014/main" id="{23F57BD4-836E-D45E-070E-016ABD2C1D0D}"/>
              </a:ext>
            </a:extLst>
          </p:cNvPr>
          <p:cNvGraphicFramePr>
            <a:graphicFrameLocks noGrp="1"/>
          </p:cNvGraphicFramePr>
          <p:nvPr>
            <p:extLst>
              <p:ext uri="{D42A27DB-BD31-4B8C-83A1-F6EECF244321}">
                <p14:modId xmlns:p14="http://schemas.microsoft.com/office/powerpoint/2010/main" val="3293525985"/>
              </p:ext>
            </p:extLst>
          </p:nvPr>
        </p:nvGraphicFramePr>
        <p:xfrm>
          <a:off x="225426" y="1097088"/>
          <a:ext cx="6407149" cy="1385280"/>
        </p:xfrm>
        <a:graphic>
          <a:graphicData uri="http://schemas.openxmlformats.org/drawingml/2006/table">
            <a:tbl>
              <a:tblPr firstRow="1" bandRow="1">
                <a:tableStyleId>{5C22544A-7EE6-4342-B048-85BDC9FD1C3A}</a:tableStyleId>
              </a:tblPr>
              <a:tblGrid>
                <a:gridCol w="1135072">
                  <a:extLst>
                    <a:ext uri="{9D8B030D-6E8A-4147-A177-3AD203B41FA5}">
                      <a16:colId xmlns:a16="http://schemas.microsoft.com/office/drawing/2014/main" val="2543251354"/>
                    </a:ext>
                  </a:extLst>
                </a:gridCol>
                <a:gridCol w="916025">
                  <a:extLst>
                    <a:ext uri="{9D8B030D-6E8A-4147-A177-3AD203B41FA5}">
                      <a16:colId xmlns:a16="http://schemas.microsoft.com/office/drawing/2014/main" val="2263179095"/>
                    </a:ext>
                  </a:extLst>
                </a:gridCol>
                <a:gridCol w="1102476">
                  <a:extLst>
                    <a:ext uri="{9D8B030D-6E8A-4147-A177-3AD203B41FA5}">
                      <a16:colId xmlns:a16="http://schemas.microsoft.com/office/drawing/2014/main" val="4271937695"/>
                    </a:ext>
                  </a:extLst>
                </a:gridCol>
                <a:gridCol w="1244117">
                  <a:extLst>
                    <a:ext uri="{9D8B030D-6E8A-4147-A177-3AD203B41FA5}">
                      <a16:colId xmlns:a16="http://schemas.microsoft.com/office/drawing/2014/main" val="1071034422"/>
                    </a:ext>
                  </a:extLst>
                </a:gridCol>
                <a:gridCol w="2009459">
                  <a:extLst>
                    <a:ext uri="{9D8B030D-6E8A-4147-A177-3AD203B41FA5}">
                      <a16:colId xmlns:a16="http://schemas.microsoft.com/office/drawing/2014/main" val="3480470527"/>
                    </a:ext>
                  </a:extLst>
                </a:gridCol>
              </a:tblGrid>
              <a:tr h="0">
                <a:tc>
                  <a:txBody>
                    <a:bodyPr/>
                    <a:lstStyle/>
                    <a:p>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受付番号</a:t>
                      </a:r>
                      <a:endParaRPr kumimoji="1" lang="en-US" altLang="ja-JP" sz="1200" b="0" dirty="0">
                        <a:solidFill>
                          <a:schemeClr val="tx1"/>
                        </a:solidFill>
                        <a:latin typeface="A P-OTF UD新ゴ Pr6N DB" panose="020B0600000000000000" pitchFamily="34" charset="-128"/>
                        <a:ea typeface="A P-OTF UD新ゴ Pr6N DB" panose="020B0600000000000000" pitchFamily="34" charset="-128"/>
                      </a:endParaRPr>
                    </a:p>
                    <a:p>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（ブース）</a:t>
                      </a: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2">
                        <a:lumMod val="90000"/>
                      </a:schemeClr>
                    </a:solidFill>
                  </a:tcPr>
                </a:tc>
                <a:tc>
                  <a:txBody>
                    <a:bodyPr/>
                    <a:lstStyle/>
                    <a:p>
                      <a:endParaRPr kumimoji="1" lang="ja-JP" altLang="en-US" sz="120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出展社名</a:t>
                      </a: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2">
                        <a:lumMod val="90000"/>
                      </a:schemeClr>
                    </a:solidFill>
                  </a:tcPr>
                </a:tc>
                <a:tc gridSpan="2">
                  <a:txBody>
                    <a:bodyPr/>
                    <a:lstStyle/>
                    <a:p>
                      <a:endParaRPr kumimoji="1" lang="ja-JP" altLang="en-US" sz="1200" b="0" dirty="0">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136174573"/>
                  </a:ext>
                </a:extLst>
              </a:tr>
              <a:tr h="147648">
                <a:tc>
                  <a:txBody>
                    <a:bodyPr/>
                    <a:lstStyle/>
                    <a:p>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住所</a:t>
                      </a:r>
                      <a:endParaRPr kumimoji="1" lang="en-US" altLang="ja-JP" sz="120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2">
                        <a:lumMod val="90000"/>
                      </a:schemeClr>
                    </a:solidFill>
                  </a:tcPr>
                </a:tc>
                <a:tc gridSpan="4">
                  <a:txBody>
                    <a:bodyPr/>
                    <a:lstStyle/>
                    <a:p>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a:t>
                      </a:r>
                      <a:r>
                        <a:rPr kumimoji="1" lang="ja-JP" altLang="en-US" sz="1600" b="0" dirty="0">
                          <a:solidFill>
                            <a:schemeClr val="tx1"/>
                          </a:solidFill>
                          <a:latin typeface="A P-OTF UD新ゴ Pr6N DB" panose="020B0600000000000000" pitchFamily="34" charset="-128"/>
                          <a:ea typeface="A P-OTF UD新ゴ Pr6N DB" panose="020B0600000000000000" pitchFamily="34" charset="-128"/>
                        </a:rPr>
                        <a:t>　</a:t>
                      </a:r>
                      <a:endParaRPr kumimoji="1" lang="en-US" altLang="ja-JP" sz="120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4288058440"/>
                  </a:ext>
                </a:extLst>
              </a:tr>
              <a:tr h="0">
                <a:tc>
                  <a:txBody>
                    <a:bodyPr/>
                    <a:lstStyle/>
                    <a:p>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部署</a:t>
                      </a:r>
                      <a:endParaRPr kumimoji="1" lang="en-US" altLang="ja-JP" sz="120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2">
                        <a:lumMod val="90000"/>
                      </a:schemeClr>
                    </a:solidFill>
                  </a:tcPr>
                </a:tc>
                <a:tc gridSpan="2">
                  <a:txBody>
                    <a:bodyPr/>
                    <a:lstStyle/>
                    <a:p>
                      <a:endParaRPr kumimoji="1" lang="ja-JP" altLang="en-US" sz="160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a:txBody>
                    <a:bodyPr/>
                    <a:lstStyle/>
                    <a:p>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電話番号</a:t>
                      </a:r>
                      <a:r>
                        <a:rPr kumimoji="1" lang="en-US" altLang="ja-JP" sz="1200" b="0" dirty="0">
                          <a:solidFill>
                            <a:schemeClr val="tx1"/>
                          </a:solidFill>
                          <a:latin typeface="A P-OTF UD新ゴ Pr6N DB" panose="020B0600000000000000" pitchFamily="34" charset="-128"/>
                          <a:ea typeface="A P-OTF UD新ゴ Pr6N DB" panose="020B0600000000000000" pitchFamily="34" charset="-128"/>
                        </a:rPr>
                        <a:t>(FAX)</a:t>
                      </a:r>
                      <a:endParaRPr kumimoji="1" lang="ja-JP" altLang="en-US" sz="95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2">
                        <a:lumMod val="90000"/>
                      </a:schemeClr>
                    </a:solidFill>
                  </a:tcPr>
                </a:tc>
                <a:tc>
                  <a:txBody>
                    <a:bodyPr/>
                    <a:lstStyle/>
                    <a:p>
                      <a:endParaRPr kumimoji="1" lang="ja-JP" altLang="en-US" sz="120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178974121"/>
                  </a:ext>
                </a:extLst>
              </a:tr>
              <a:tr h="0">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担当者名</a:t>
                      </a: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2">
                        <a:lumMod val="90000"/>
                      </a:schemeClr>
                    </a:solidFill>
                  </a:tcPr>
                </a:tc>
                <a:tc gridSpan="2">
                  <a:txBody>
                    <a:bodyPr/>
                    <a:lstStyle/>
                    <a:p>
                      <a:endParaRPr kumimoji="1" lang="ja-JP" altLang="en-US" sz="160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a:txBody>
                    <a:bodyPr/>
                    <a:lstStyle/>
                    <a:p>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メールアドレス</a:t>
                      </a:r>
                      <a:endParaRPr kumimoji="1" lang="ja-JP" altLang="en-US" sz="100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2">
                        <a:lumMod val="90000"/>
                      </a:schemeClr>
                    </a:solidFill>
                  </a:tcPr>
                </a:tc>
                <a:tc>
                  <a:txBody>
                    <a:bodyPr/>
                    <a:lstStyle/>
                    <a:p>
                      <a:endParaRPr kumimoji="1" lang="ja-JP" altLang="en-US" sz="120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473567764"/>
                  </a:ext>
                </a:extLst>
              </a:tr>
            </a:tbl>
          </a:graphicData>
        </a:graphic>
      </p:graphicFrame>
      <p:sp>
        <p:nvSpPr>
          <p:cNvPr id="17" name="テキスト ボックス 16">
            <a:extLst>
              <a:ext uri="{FF2B5EF4-FFF2-40B4-BE49-F238E27FC236}">
                <a16:creationId xmlns:a16="http://schemas.microsoft.com/office/drawing/2014/main" id="{EA5834FB-9AF9-FA84-800C-25E7A0B98B02}"/>
              </a:ext>
            </a:extLst>
          </p:cNvPr>
          <p:cNvSpPr txBox="1"/>
          <p:nvPr/>
        </p:nvSpPr>
        <p:spPr>
          <a:xfrm>
            <a:off x="101599" y="867672"/>
            <a:ext cx="1441420" cy="215444"/>
          </a:xfrm>
          <a:prstGeom prst="rect">
            <a:avLst/>
          </a:prstGeom>
          <a:noFill/>
        </p:spPr>
        <p:txBody>
          <a:bodyPr wrap="none" tIns="0" bIns="0" rtlCol="0">
            <a:spAutoFit/>
          </a:bodyPr>
          <a:lstStyle/>
          <a:p>
            <a:r>
              <a:rPr kumimoji="1" lang="ja-JP" altLang="en-US" sz="1400" b="1" dirty="0">
                <a:latin typeface="A P-OTF UD新ゴ Pr6N M" panose="020B0500000000000000" pitchFamily="34" charset="-128"/>
                <a:ea typeface="A P-OTF UD新ゴ Pr6N M" panose="020B0500000000000000" pitchFamily="34" charset="-128"/>
              </a:rPr>
              <a:t>１　出展社情報</a:t>
            </a:r>
          </a:p>
        </p:txBody>
      </p:sp>
      <p:sp>
        <p:nvSpPr>
          <p:cNvPr id="18" name="テキスト ボックス 17">
            <a:extLst>
              <a:ext uri="{FF2B5EF4-FFF2-40B4-BE49-F238E27FC236}">
                <a16:creationId xmlns:a16="http://schemas.microsoft.com/office/drawing/2014/main" id="{9CA0747A-326B-720E-208F-C5B65B1A7468}"/>
              </a:ext>
            </a:extLst>
          </p:cNvPr>
          <p:cNvSpPr txBox="1"/>
          <p:nvPr/>
        </p:nvSpPr>
        <p:spPr>
          <a:xfrm>
            <a:off x="101599" y="2608972"/>
            <a:ext cx="2159566" cy="215444"/>
          </a:xfrm>
          <a:prstGeom prst="rect">
            <a:avLst/>
          </a:prstGeom>
          <a:noFill/>
        </p:spPr>
        <p:txBody>
          <a:bodyPr wrap="none" tIns="0" bIns="0" rtlCol="0">
            <a:spAutoFit/>
          </a:bodyPr>
          <a:lstStyle/>
          <a:p>
            <a:r>
              <a:rPr kumimoji="1" lang="ja-JP" altLang="en-US" sz="1400" b="1" dirty="0">
                <a:latin typeface="A P-OTF UD新ゴ Pr6N M" panose="020B0500000000000000" pitchFamily="34" charset="-128"/>
                <a:ea typeface="A P-OTF UD新ゴ Pr6N M" panose="020B0500000000000000" pitchFamily="34" charset="-128"/>
              </a:rPr>
              <a:t>２　請求先が異なる場合</a:t>
            </a:r>
          </a:p>
        </p:txBody>
      </p:sp>
    </p:spTree>
    <p:extLst>
      <p:ext uri="{BB962C8B-B14F-4D97-AF65-F5344CB8AC3E}">
        <p14:creationId xmlns:p14="http://schemas.microsoft.com/office/powerpoint/2010/main" val="406328600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F684155A-21A8-48B0-86AB-78186FB78BF2}"/>
              </a:ext>
            </a:extLst>
          </p:cNvPr>
          <p:cNvSpPr txBox="1"/>
          <p:nvPr/>
        </p:nvSpPr>
        <p:spPr>
          <a:xfrm>
            <a:off x="188260" y="109816"/>
            <a:ext cx="3185487" cy="369332"/>
          </a:xfrm>
          <a:prstGeom prst="rect">
            <a:avLst/>
          </a:prstGeom>
          <a:noFill/>
        </p:spPr>
        <p:txBody>
          <a:bodyPr wrap="none" rtlCol="0">
            <a:spAutoFit/>
          </a:bodyPr>
          <a:lstStyle/>
          <a:p>
            <a:pPr defTabSz="685800">
              <a:defRPr/>
            </a:pPr>
            <a:r>
              <a:rPr kumimoji="1" lang="ja-JP" altLang="en-US" sz="1800" b="0" dirty="0">
                <a:solidFill>
                  <a:schemeClr val="tx1"/>
                </a:solidFill>
                <a:latin typeface="A P-OTF UD新ゴ Pr6N DB" panose="020B0600000000000000" pitchFamily="34" charset="-128"/>
                <a:ea typeface="A P-OTF UD新ゴ Pr6N DB" panose="020B0600000000000000" pitchFamily="34" charset="-128"/>
              </a:rPr>
              <a:t>建築物・工作物設営申請書</a:t>
            </a:r>
            <a:r>
              <a:rPr kumimoji="1" lang="ja-JP" altLang="en-US" dirty="0">
                <a:latin typeface="A P-OTF UD新ゴ Pr6N DB" panose="020B0600000000000000" pitchFamily="34" charset="-128"/>
                <a:ea typeface="A P-OTF UD新ゴ Pr6N DB" panose="020B0600000000000000" pitchFamily="34" charset="-128"/>
              </a:rPr>
              <a:t>①</a:t>
            </a:r>
          </a:p>
        </p:txBody>
      </p:sp>
      <p:graphicFrame>
        <p:nvGraphicFramePr>
          <p:cNvPr id="13" name="表 12">
            <a:extLst>
              <a:ext uri="{FF2B5EF4-FFF2-40B4-BE49-F238E27FC236}">
                <a16:creationId xmlns:a16="http://schemas.microsoft.com/office/drawing/2014/main" id="{362A528B-3EE5-B379-5FA5-95CFE53F2456}"/>
              </a:ext>
            </a:extLst>
          </p:cNvPr>
          <p:cNvGraphicFramePr>
            <a:graphicFrameLocks noGrp="1"/>
          </p:cNvGraphicFramePr>
          <p:nvPr>
            <p:extLst>
              <p:ext uri="{D42A27DB-BD31-4B8C-83A1-F6EECF244321}">
                <p14:modId xmlns:p14="http://schemas.microsoft.com/office/powerpoint/2010/main" val="2479301932"/>
              </p:ext>
            </p:extLst>
          </p:nvPr>
        </p:nvGraphicFramePr>
        <p:xfrm>
          <a:off x="225426" y="6686227"/>
          <a:ext cx="6407148" cy="1605490"/>
        </p:xfrm>
        <a:graphic>
          <a:graphicData uri="http://schemas.openxmlformats.org/drawingml/2006/table">
            <a:tbl>
              <a:tblPr firstRow="1" bandRow="1">
                <a:tableStyleId>{5C22544A-7EE6-4342-B048-85BDC9FD1C3A}</a:tableStyleId>
              </a:tblPr>
              <a:tblGrid>
                <a:gridCol w="6407148">
                  <a:extLst>
                    <a:ext uri="{9D8B030D-6E8A-4147-A177-3AD203B41FA5}">
                      <a16:colId xmlns:a16="http://schemas.microsoft.com/office/drawing/2014/main" val="1346885655"/>
                    </a:ext>
                  </a:extLst>
                </a:gridCol>
              </a:tblGrid>
              <a:tr h="305856">
                <a:tc>
                  <a:txBody>
                    <a:bodyPr/>
                    <a:lstStyle/>
                    <a:p>
                      <a:pPr algn="l"/>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ご要望事項があればお知らせください。</a:t>
                      </a:r>
                    </a:p>
                  </a:txBody>
                  <a:tcPr marT="7200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extLst>
                  <a:ext uri="{0D108BD9-81ED-4DB2-BD59-A6C34878D82A}">
                    <a16:rowId xmlns:a16="http://schemas.microsoft.com/office/drawing/2014/main" val="1382331648"/>
                  </a:ext>
                </a:extLst>
              </a:tr>
              <a:tr h="1299634">
                <a:tc>
                  <a:txBody>
                    <a:bodyPr/>
                    <a:lstStyle/>
                    <a:p>
                      <a:pPr algn="ctr"/>
                      <a:endParaRPr kumimoji="1" lang="ja-JP" altLang="en-US" sz="1600" b="0" dirty="0">
                        <a:solidFill>
                          <a:schemeClr val="tx1"/>
                        </a:solidFill>
                        <a:latin typeface="A P-OTF UD新ゴ Pr6N DB" panose="020B0600000000000000" pitchFamily="34" charset="-128"/>
                        <a:ea typeface="A P-OTF UD新ゴ Pr6N DB" panose="020B0600000000000000" pitchFamily="34" charset="-128"/>
                      </a:endParaRPr>
                    </a:p>
                  </a:txBody>
                  <a:tcPr marT="7200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967826294"/>
                  </a:ext>
                </a:extLst>
              </a:tr>
            </a:tbl>
          </a:graphicData>
        </a:graphic>
      </p:graphicFrame>
      <p:graphicFrame>
        <p:nvGraphicFramePr>
          <p:cNvPr id="18" name="表 17">
            <a:extLst>
              <a:ext uri="{FF2B5EF4-FFF2-40B4-BE49-F238E27FC236}">
                <a16:creationId xmlns:a16="http://schemas.microsoft.com/office/drawing/2014/main" id="{3622FDC2-7BBA-9972-006E-02A21592783D}"/>
              </a:ext>
            </a:extLst>
          </p:cNvPr>
          <p:cNvGraphicFramePr>
            <a:graphicFrameLocks noGrp="1"/>
          </p:cNvGraphicFramePr>
          <p:nvPr>
            <p:extLst>
              <p:ext uri="{D42A27DB-BD31-4B8C-83A1-F6EECF244321}">
                <p14:modId xmlns:p14="http://schemas.microsoft.com/office/powerpoint/2010/main" val="729910842"/>
              </p:ext>
            </p:extLst>
          </p:nvPr>
        </p:nvGraphicFramePr>
        <p:xfrm>
          <a:off x="225423" y="2799334"/>
          <a:ext cx="6407151" cy="1751040"/>
        </p:xfrm>
        <a:graphic>
          <a:graphicData uri="http://schemas.openxmlformats.org/drawingml/2006/table">
            <a:tbl>
              <a:tblPr firstRow="1" bandRow="1">
                <a:tableStyleId>{5C22544A-7EE6-4342-B048-85BDC9FD1C3A}</a:tableStyleId>
              </a:tblPr>
              <a:tblGrid>
                <a:gridCol w="1134733">
                  <a:extLst>
                    <a:ext uri="{9D8B030D-6E8A-4147-A177-3AD203B41FA5}">
                      <a16:colId xmlns:a16="http://schemas.microsoft.com/office/drawing/2014/main" val="2543251354"/>
                    </a:ext>
                  </a:extLst>
                </a:gridCol>
                <a:gridCol w="2018664">
                  <a:extLst>
                    <a:ext uri="{9D8B030D-6E8A-4147-A177-3AD203B41FA5}">
                      <a16:colId xmlns:a16="http://schemas.microsoft.com/office/drawing/2014/main" val="2263179095"/>
                    </a:ext>
                  </a:extLst>
                </a:gridCol>
                <a:gridCol w="1014760">
                  <a:extLst>
                    <a:ext uri="{9D8B030D-6E8A-4147-A177-3AD203B41FA5}">
                      <a16:colId xmlns:a16="http://schemas.microsoft.com/office/drawing/2014/main" val="3687348748"/>
                    </a:ext>
                  </a:extLst>
                </a:gridCol>
                <a:gridCol w="2238994">
                  <a:extLst>
                    <a:ext uri="{9D8B030D-6E8A-4147-A177-3AD203B41FA5}">
                      <a16:colId xmlns:a16="http://schemas.microsoft.com/office/drawing/2014/main" val="3480470527"/>
                    </a:ext>
                  </a:extLst>
                </a:gridCol>
              </a:tblGrid>
              <a:tr h="0">
                <a:tc>
                  <a:txBody>
                    <a:bodyPr/>
                    <a:lstStyle/>
                    <a:p>
                      <a:r>
                        <a:rPr kumimoji="1" lang="zh-TW" altLang="en-US" sz="1200" b="0" dirty="0">
                          <a:solidFill>
                            <a:schemeClr val="tx1"/>
                          </a:solidFill>
                          <a:latin typeface="A P-OTF UD新ゴ Pr6N DB" panose="020B0600000000000000" pitchFamily="34" charset="-128"/>
                          <a:ea typeface="A P-OTF UD新ゴ Pr6N DB" panose="020B0600000000000000" pitchFamily="34" charset="-128"/>
                        </a:rPr>
                        <a:t>施工（設計）会社名</a:t>
                      </a: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2">
                        <a:lumMod val="90000"/>
                      </a:schemeClr>
                    </a:solidFill>
                  </a:tcPr>
                </a:tc>
                <a:tc gridSpan="3">
                  <a:txBody>
                    <a:bodyPr/>
                    <a:lstStyle/>
                    <a:p>
                      <a:endParaRPr kumimoji="1" lang="en-US" altLang="ja-JP" sz="1200" b="0" dirty="0">
                        <a:solidFill>
                          <a:schemeClr val="tx1"/>
                        </a:solidFill>
                        <a:latin typeface="A P-OTF UD新ゴ Pr6N DB" panose="020B0600000000000000" pitchFamily="34" charset="-128"/>
                        <a:ea typeface="A P-OTF UD新ゴ Pr6N DB" panose="020B0600000000000000" pitchFamily="34" charset="-128"/>
                      </a:endParaRPr>
                    </a:p>
                    <a:p>
                      <a:endParaRPr kumimoji="1" lang="ja-JP" altLang="en-US" sz="120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3215521385"/>
                  </a:ext>
                </a:extLst>
              </a:tr>
              <a:tr h="0">
                <a:tc>
                  <a:txBody>
                    <a:bodyPr/>
                    <a:lstStyle/>
                    <a:p>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住所</a:t>
                      </a: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2">
                        <a:lumMod val="90000"/>
                      </a:schemeClr>
                    </a:solidFill>
                  </a:tcPr>
                </a:tc>
                <a:tc gridSpan="3">
                  <a:txBody>
                    <a:bodyPr/>
                    <a:lstStyle/>
                    <a:p>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a:t>
                      </a:r>
                      <a:endParaRPr kumimoji="1" lang="en-US" altLang="ja-JP" sz="1200" b="0" dirty="0">
                        <a:solidFill>
                          <a:schemeClr val="tx1"/>
                        </a:solidFill>
                        <a:latin typeface="A P-OTF UD新ゴ Pr6N DB" panose="020B0600000000000000" pitchFamily="34" charset="-128"/>
                        <a:ea typeface="A P-OTF UD新ゴ Pr6N DB" panose="020B0600000000000000" pitchFamily="34" charset="-128"/>
                      </a:endParaRPr>
                    </a:p>
                    <a:p>
                      <a:endParaRPr kumimoji="1" lang="en-US" altLang="ja-JP" sz="120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4288058440"/>
                  </a:ext>
                </a:extLst>
              </a:tr>
              <a:tr h="0">
                <a:tc>
                  <a:txBody>
                    <a:bodyPr/>
                    <a:lstStyle/>
                    <a:p>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電話番号</a:t>
                      </a:r>
                    </a:p>
                    <a:p>
                      <a:r>
                        <a:rPr kumimoji="1" lang="en-US" altLang="ja-JP" sz="1200" b="0" dirty="0">
                          <a:solidFill>
                            <a:schemeClr val="tx1"/>
                          </a:solidFill>
                          <a:latin typeface="A P-OTF UD新ゴ Pr6N DB" panose="020B0600000000000000" pitchFamily="34" charset="-128"/>
                          <a:ea typeface="A P-OTF UD新ゴ Pr6N DB" panose="020B0600000000000000" pitchFamily="34" charset="-128"/>
                        </a:rPr>
                        <a:t>(FAX</a:t>
                      </a:r>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番号</a:t>
                      </a:r>
                      <a:r>
                        <a:rPr kumimoji="1" lang="en-US" altLang="ja-JP" sz="1200" b="0" dirty="0">
                          <a:solidFill>
                            <a:schemeClr val="tx1"/>
                          </a:solidFill>
                          <a:latin typeface="A P-OTF UD新ゴ Pr6N DB" panose="020B0600000000000000" pitchFamily="34" charset="-128"/>
                          <a:ea typeface="A P-OTF UD新ゴ Pr6N DB" panose="020B0600000000000000" pitchFamily="34" charset="-128"/>
                        </a:rPr>
                        <a:t>)</a:t>
                      </a: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2">
                        <a:lumMod val="90000"/>
                      </a:schemeClr>
                    </a:solidFill>
                  </a:tcPr>
                </a:tc>
                <a:tc>
                  <a:txBody>
                    <a:bodyPr/>
                    <a:lstStyle/>
                    <a:p>
                      <a:endParaRPr kumimoji="1" lang="ja-JP" altLang="en-US" sz="120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メール</a:t>
                      </a:r>
                    </a:p>
                    <a:p>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アドレス</a:t>
                      </a: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2">
                        <a:lumMod val="90000"/>
                      </a:schemeClr>
                    </a:solidFill>
                  </a:tcPr>
                </a:tc>
                <a:tc>
                  <a:txBody>
                    <a:bodyPr/>
                    <a:lstStyle/>
                    <a:p>
                      <a:endParaRPr kumimoji="1" lang="en-US" altLang="ja-JP" sz="1200" b="0" dirty="0">
                        <a:solidFill>
                          <a:schemeClr val="tx1"/>
                        </a:solidFill>
                        <a:latin typeface="A P-OTF UD新ゴ Pr6N DB" panose="020B0600000000000000" pitchFamily="34" charset="-128"/>
                        <a:ea typeface="A P-OTF UD新ゴ Pr6N DB" panose="020B0600000000000000" pitchFamily="34" charset="-128"/>
                      </a:endParaRPr>
                    </a:p>
                    <a:p>
                      <a:endParaRPr kumimoji="1" lang="ja-JP" altLang="en-US" sz="120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178974121"/>
                  </a:ext>
                </a:extLst>
              </a:tr>
              <a:tr h="0">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現場担当者名</a:t>
                      </a: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2">
                        <a:lumMod val="90000"/>
                      </a:schemeClr>
                    </a:solidFill>
                  </a:tcPr>
                </a:tc>
                <a:tc>
                  <a:txBody>
                    <a:bodyPr/>
                    <a:lstStyle/>
                    <a:p>
                      <a:endParaRPr kumimoji="1" lang="ja-JP" altLang="en-US" sz="120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携帯電話</a:t>
                      </a:r>
                      <a:endParaRPr kumimoji="1" lang="en-US" altLang="ja-JP" sz="1200" b="0" dirty="0">
                        <a:solidFill>
                          <a:schemeClr val="tx1"/>
                        </a:solidFill>
                        <a:latin typeface="A P-OTF UD新ゴ Pr6N DB" panose="020B0600000000000000" pitchFamily="34" charset="-128"/>
                        <a:ea typeface="A P-OTF UD新ゴ Pr6N DB" panose="020B0600000000000000" pitchFamily="34" charset="-128"/>
                      </a:endParaRPr>
                    </a:p>
                    <a:p>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番号</a:t>
                      </a: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2">
                        <a:lumMod val="90000"/>
                      </a:schemeClr>
                    </a:solidFill>
                  </a:tcPr>
                </a:tc>
                <a:tc>
                  <a:txBody>
                    <a:bodyPr/>
                    <a:lstStyle/>
                    <a:p>
                      <a:endParaRPr kumimoji="1" lang="ja-JP" altLang="en-US" sz="120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473567764"/>
                  </a:ext>
                </a:extLst>
              </a:tr>
            </a:tbl>
          </a:graphicData>
        </a:graphic>
      </p:graphicFrame>
      <p:sp>
        <p:nvSpPr>
          <p:cNvPr id="19" name="テキスト ボックス 18">
            <a:extLst>
              <a:ext uri="{FF2B5EF4-FFF2-40B4-BE49-F238E27FC236}">
                <a16:creationId xmlns:a16="http://schemas.microsoft.com/office/drawing/2014/main" id="{1EC5369C-55AA-1796-C25E-5AD31A587571}"/>
              </a:ext>
            </a:extLst>
          </p:cNvPr>
          <p:cNvSpPr txBox="1"/>
          <p:nvPr/>
        </p:nvSpPr>
        <p:spPr>
          <a:xfrm>
            <a:off x="101599" y="2544045"/>
            <a:ext cx="2698175" cy="215444"/>
          </a:xfrm>
          <a:prstGeom prst="rect">
            <a:avLst/>
          </a:prstGeom>
          <a:noFill/>
        </p:spPr>
        <p:txBody>
          <a:bodyPr wrap="none" tIns="0" bIns="0" rtlCol="0">
            <a:spAutoFit/>
          </a:bodyPr>
          <a:lstStyle/>
          <a:p>
            <a:r>
              <a:rPr kumimoji="1" lang="ja-JP" altLang="en-US" sz="1400" b="1" dirty="0">
                <a:latin typeface="A P-OTF UD新ゴ Pr6N M" panose="020B0500000000000000" pitchFamily="34" charset="-128"/>
                <a:ea typeface="A P-OTF UD新ゴ Pr6N M" panose="020B0500000000000000" pitchFamily="34" charset="-128"/>
              </a:rPr>
              <a:t>２　</a:t>
            </a:r>
            <a:r>
              <a:rPr kumimoji="1" lang="zh-TW" altLang="en-US" sz="1400" b="1" dirty="0">
                <a:latin typeface="A P-OTF UD新ゴ Pr6N M" panose="020B0500000000000000" pitchFamily="34" charset="-128"/>
                <a:ea typeface="A P-OTF UD新ゴ Pr6N M" panose="020B0500000000000000" pitchFamily="34" charset="-128"/>
              </a:rPr>
              <a:t>申請者（現場代理人）情報</a:t>
            </a:r>
            <a:endParaRPr kumimoji="1" lang="ja-JP" altLang="en-US" sz="1400" b="1" dirty="0">
              <a:latin typeface="A P-OTF UD新ゴ Pr6N M" panose="020B0500000000000000" pitchFamily="34" charset="-128"/>
              <a:ea typeface="A P-OTF UD新ゴ Pr6N M" panose="020B0500000000000000" pitchFamily="34" charset="-128"/>
            </a:endParaRPr>
          </a:p>
        </p:txBody>
      </p:sp>
      <p:graphicFrame>
        <p:nvGraphicFramePr>
          <p:cNvPr id="22" name="表 7">
            <a:extLst>
              <a:ext uri="{FF2B5EF4-FFF2-40B4-BE49-F238E27FC236}">
                <a16:creationId xmlns:a16="http://schemas.microsoft.com/office/drawing/2014/main" id="{EA3A0EA2-0FE6-ABB0-F5FC-6CCE66CF6208}"/>
              </a:ext>
            </a:extLst>
          </p:cNvPr>
          <p:cNvGraphicFramePr>
            <a:graphicFrameLocks noGrp="1"/>
          </p:cNvGraphicFramePr>
          <p:nvPr>
            <p:extLst>
              <p:ext uri="{D42A27DB-BD31-4B8C-83A1-F6EECF244321}">
                <p14:modId xmlns:p14="http://schemas.microsoft.com/office/powerpoint/2010/main" val="2333845453"/>
              </p:ext>
            </p:extLst>
          </p:nvPr>
        </p:nvGraphicFramePr>
        <p:xfrm>
          <a:off x="3700663" y="537426"/>
          <a:ext cx="2921000" cy="315840"/>
        </p:xfrm>
        <a:graphic>
          <a:graphicData uri="http://schemas.openxmlformats.org/drawingml/2006/table">
            <a:tbl>
              <a:tblPr firstRow="1" bandRow="1">
                <a:tableStyleId>{5C22544A-7EE6-4342-B048-85BDC9FD1C3A}</a:tableStyleId>
              </a:tblPr>
              <a:tblGrid>
                <a:gridCol w="1155700">
                  <a:extLst>
                    <a:ext uri="{9D8B030D-6E8A-4147-A177-3AD203B41FA5}">
                      <a16:colId xmlns:a16="http://schemas.microsoft.com/office/drawing/2014/main" val="1346885655"/>
                    </a:ext>
                  </a:extLst>
                </a:gridCol>
                <a:gridCol w="1765300">
                  <a:extLst>
                    <a:ext uri="{9D8B030D-6E8A-4147-A177-3AD203B41FA5}">
                      <a16:colId xmlns:a16="http://schemas.microsoft.com/office/drawing/2014/main" val="1506013278"/>
                    </a:ext>
                  </a:extLst>
                </a:gridCol>
              </a:tblGrid>
              <a:tr h="307021">
                <a:tc>
                  <a:txBody>
                    <a:bodyPr/>
                    <a:lstStyle/>
                    <a:p>
                      <a:pPr algn="ctr"/>
                      <a:r>
                        <a:rPr kumimoji="1" lang="ja-JP" altLang="en-US" sz="1600" b="0" dirty="0">
                          <a:solidFill>
                            <a:schemeClr val="tx1"/>
                          </a:solidFill>
                          <a:latin typeface="A P-OTF UD新ゴ Pr6N DB" panose="020B0600000000000000" pitchFamily="34" charset="-128"/>
                          <a:ea typeface="A P-OTF UD新ゴ Pr6N DB" panose="020B0600000000000000" pitchFamily="34" charset="-128"/>
                        </a:rPr>
                        <a:t>提出期限</a:t>
                      </a:r>
                    </a:p>
                  </a:txBody>
                  <a:tcPr marT="7200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2">
                        <a:lumMod val="90000"/>
                      </a:schemeClr>
                    </a:solidFill>
                  </a:tcPr>
                </a:tc>
                <a:tc>
                  <a:txBody>
                    <a:bodyPr/>
                    <a:lstStyle/>
                    <a:p>
                      <a:pPr algn="ctr"/>
                      <a:r>
                        <a:rPr kumimoji="1" lang="en-US" altLang="ja-JP" sz="1600" b="0" dirty="0">
                          <a:solidFill>
                            <a:schemeClr val="tx1"/>
                          </a:solidFill>
                          <a:latin typeface="A P-OTF UD新ゴ Pr6N DB" panose="020B0600000000000000" pitchFamily="34" charset="-128"/>
                          <a:ea typeface="A P-OTF UD新ゴ Pr6N DB" panose="020B0600000000000000" pitchFamily="34" charset="-128"/>
                        </a:rPr>
                        <a:t>7</a:t>
                      </a:r>
                      <a:r>
                        <a:rPr kumimoji="1" lang="ja-JP" altLang="en-US" sz="1600" b="0" dirty="0">
                          <a:solidFill>
                            <a:schemeClr val="tx1"/>
                          </a:solidFill>
                          <a:latin typeface="A P-OTF UD新ゴ Pr6N DB" panose="020B0600000000000000" pitchFamily="34" charset="-128"/>
                          <a:ea typeface="A P-OTF UD新ゴ Pr6N DB" panose="020B0600000000000000" pitchFamily="34" charset="-128"/>
                        </a:rPr>
                        <a:t>月</a:t>
                      </a:r>
                      <a:r>
                        <a:rPr kumimoji="1" lang="en-US" altLang="ja-JP" sz="1600" b="0" dirty="0">
                          <a:solidFill>
                            <a:schemeClr val="tx1"/>
                          </a:solidFill>
                          <a:latin typeface="A P-OTF UD新ゴ Pr6N DB" panose="020B0600000000000000" pitchFamily="34" charset="-128"/>
                          <a:ea typeface="A P-OTF UD新ゴ Pr6N DB" panose="020B0600000000000000" pitchFamily="34" charset="-128"/>
                        </a:rPr>
                        <a:t>11</a:t>
                      </a:r>
                      <a:r>
                        <a:rPr kumimoji="1" lang="ja-JP" altLang="en-US" sz="1600" b="0" dirty="0">
                          <a:solidFill>
                            <a:schemeClr val="tx1"/>
                          </a:solidFill>
                          <a:latin typeface="A P-OTF UD新ゴ Pr6N DB" panose="020B0600000000000000" pitchFamily="34" charset="-128"/>
                          <a:ea typeface="A P-OTF UD新ゴ Pr6N DB" panose="020B0600000000000000" pitchFamily="34" charset="-128"/>
                        </a:rPr>
                        <a:t>日（木）</a:t>
                      </a:r>
                    </a:p>
                  </a:txBody>
                  <a:tcPr marT="7200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382331648"/>
                  </a:ext>
                </a:extLst>
              </a:tr>
            </a:tbl>
          </a:graphicData>
        </a:graphic>
      </p:graphicFrame>
      <p:sp>
        <p:nvSpPr>
          <p:cNvPr id="8" name="テキスト ボックス 7">
            <a:extLst>
              <a:ext uri="{FF2B5EF4-FFF2-40B4-BE49-F238E27FC236}">
                <a16:creationId xmlns:a16="http://schemas.microsoft.com/office/drawing/2014/main" id="{16D54A7E-013B-5CDE-4198-07C2A4B2E9AE}"/>
              </a:ext>
            </a:extLst>
          </p:cNvPr>
          <p:cNvSpPr txBox="1"/>
          <p:nvPr/>
        </p:nvSpPr>
        <p:spPr>
          <a:xfrm>
            <a:off x="101600" y="8370584"/>
            <a:ext cx="6520064" cy="184666"/>
          </a:xfrm>
          <a:prstGeom prst="rect">
            <a:avLst/>
          </a:prstGeom>
          <a:noFill/>
        </p:spPr>
        <p:txBody>
          <a:bodyPr wrap="square" tIns="0" bIns="0" rtlCol="0">
            <a:spAutoFit/>
          </a:bodyPr>
          <a:lstStyle/>
          <a:p>
            <a:r>
              <a:rPr kumimoji="1" lang="ja-JP" altLang="en-US" sz="1200" dirty="0">
                <a:latin typeface="A P-OTF UD新ゴ Pr6N M" panose="020B0500000000000000" pitchFamily="34" charset="-128"/>
                <a:ea typeface="A P-OTF UD新ゴ Pr6N M" panose="020B0500000000000000" pitchFamily="34" charset="-128"/>
              </a:rPr>
              <a:t>・貨物コンテナ使用や大型テント等の規格外品を設置する場合、事前にご相談ください。</a:t>
            </a:r>
          </a:p>
        </p:txBody>
      </p:sp>
      <p:sp>
        <p:nvSpPr>
          <p:cNvPr id="5" name="スライド番号プレースホルダー 1">
            <a:extLst>
              <a:ext uri="{FF2B5EF4-FFF2-40B4-BE49-F238E27FC236}">
                <a16:creationId xmlns:a16="http://schemas.microsoft.com/office/drawing/2014/main" id="{CB7D3E79-7AD2-595A-DABB-0918DBFBCD84}"/>
              </a:ext>
            </a:extLst>
          </p:cNvPr>
          <p:cNvSpPr>
            <a:spLocks noGrp="1"/>
          </p:cNvSpPr>
          <p:nvPr>
            <p:ph type="sldNum" sz="quarter" idx="12"/>
          </p:nvPr>
        </p:nvSpPr>
        <p:spPr>
          <a:xfrm>
            <a:off x="6439239" y="196028"/>
            <a:ext cx="354584" cy="276999"/>
          </a:xfrm>
        </p:spPr>
        <p:txBody>
          <a:bodyPr/>
          <a:lstStyle/>
          <a:p>
            <a:r>
              <a:rPr kumimoji="1" lang="en-US" altLang="ja-JP" sz="1200" dirty="0">
                <a:solidFill>
                  <a:schemeClr val="tx1"/>
                </a:solidFill>
              </a:rPr>
              <a:t>39</a:t>
            </a:r>
            <a:endParaRPr kumimoji="1" lang="ja-JP" altLang="en-US" sz="1200" dirty="0">
              <a:solidFill>
                <a:schemeClr val="tx1"/>
              </a:solidFill>
            </a:endParaRPr>
          </a:p>
        </p:txBody>
      </p:sp>
      <p:graphicFrame>
        <p:nvGraphicFramePr>
          <p:cNvPr id="9" name="表 8">
            <a:extLst>
              <a:ext uri="{FF2B5EF4-FFF2-40B4-BE49-F238E27FC236}">
                <a16:creationId xmlns:a16="http://schemas.microsoft.com/office/drawing/2014/main" id="{9C3CC72D-120F-6B7F-959B-17609FA557DB}"/>
              </a:ext>
            </a:extLst>
          </p:cNvPr>
          <p:cNvGraphicFramePr>
            <a:graphicFrameLocks noGrp="1"/>
          </p:cNvGraphicFramePr>
          <p:nvPr>
            <p:extLst>
              <p:ext uri="{D42A27DB-BD31-4B8C-83A1-F6EECF244321}">
                <p14:modId xmlns:p14="http://schemas.microsoft.com/office/powerpoint/2010/main" val="1002158937"/>
              </p:ext>
            </p:extLst>
          </p:nvPr>
        </p:nvGraphicFramePr>
        <p:xfrm>
          <a:off x="225426" y="1097088"/>
          <a:ext cx="6407149" cy="1385280"/>
        </p:xfrm>
        <a:graphic>
          <a:graphicData uri="http://schemas.openxmlformats.org/drawingml/2006/table">
            <a:tbl>
              <a:tblPr firstRow="1" bandRow="1">
                <a:tableStyleId>{5C22544A-7EE6-4342-B048-85BDC9FD1C3A}</a:tableStyleId>
              </a:tblPr>
              <a:tblGrid>
                <a:gridCol w="1135072">
                  <a:extLst>
                    <a:ext uri="{9D8B030D-6E8A-4147-A177-3AD203B41FA5}">
                      <a16:colId xmlns:a16="http://schemas.microsoft.com/office/drawing/2014/main" val="2543251354"/>
                    </a:ext>
                  </a:extLst>
                </a:gridCol>
                <a:gridCol w="916025">
                  <a:extLst>
                    <a:ext uri="{9D8B030D-6E8A-4147-A177-3AD203B41FA5}">
                      <a16:colId xmlns:a16="http://schemas.microsoft.com/office/drawing/2014/main" val="2263179095"/>
                    </a:ext>
                  </a:extLst>
                </a:gridCol>
                <a:gridCol w="1102476">
                  <a:extLst>
                    <a:ext uri="{9D8B030D-6E8A-4147-A177-3AD203B41FA5}">
                      <a16:colId xmlns:a16="http://schemas.microsoft.com/office/drawing/2014/main" val="4271937695"/>
                    </a:ext>
                  </a:extLst>
                </a:gridCol>
                <a:gridCol w="1244117">
                  <a:extLst>
                    <a:ext uri="{9D8B030D-6E8A-4147-A177-3AD203B41FA5}">
                      <a16:colId xmlns:a16="http://schemas.microsoft.com/office/drawing/2014/main" val="1071034422"/>
                    </a:ext>
                  </a:extLst>
                </a:gridCol>
                <a:gridCol w="2009459">
                  <a:extLst>
                    <a:ext uri="{9D8B030D-6E8A-4147-A177-3AD203B41FA5}">
                      <a16:colId xmlns:a16="http://schemas.microsoft.com/office/drawing/2014/main" val="3480470527"/>
                    </a:ext>
                  </a:extLst>
                </a:gridCol>
              </a:tblGrid>
              <a:tr h="0">
                <a:tc>
                  <a:txBody>
                    <a:bodyPr/>
                    <a:lstStyle/>
                    <a:p>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受付番号</a:t>
                      </a:r>
                      <a:endParaRPr kumimoji="1" lang="en-US" altLang="ja-JP" sz="1200" b="0" dirty="0">
                        <a:solidFill>
                          <a:schemeClr val="tx1"/>
                        </a:solidFill>
                        <a:latin typeface="A P-OTF UD新ゴ Pr6N DB" panose="020B0600000000000000" pitchFamily="34" charset="-128"/>
                        <a:ea typeface="A P-OTF UD新ゴ Pr6N DB" panose="020B0600000000000000" pitchFamily="34" charset="-128"/>
                      </a:endParaRPr>
                    </a:p>
                    <a:p>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（ブース）</a:t>
                      </a: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2">
                        <a:lumMod val="90000"/>
                      </a:schemeClr>
                    </a:solidFill>
                  </a:tcPr>
                </a:tc>
                <a:tc>
                  <a:txBody>
                    <a:bodyPr/>
                    <a:lstStyle/>
                    <a:p>
                      <a:endParaRPr kumimoji="1" lang="ja-JP" altLang="en-US" sz="120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出展社名</a:t>
                      </a: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2">
                        <a:lumMod val="90000"/>
                      </a:schemeClr>
                    </a:solidFill>
                  </a:tcPr>
                </a:tc>
                <a:tc gridSpan="2">
                  <a:txBody>
                    <a:bodyPr/>
                    <a:lstStyle/>
                    <a:p>
                      <a:endParaRPr kumimoji="1" lang="ja-JP" altLang="en-US" sz="1200" b="0" dirty="0">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136174573"/>
                  </a:ext>
                </a:extLst>
              </a:tr>
              <a:tr h="147648">
                <a:tc>
                  <a:txBody>
                    <a:bodyPr/>
                    <a:lstStyle/>
                    <a:p>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住所</a:t>
                      </a:r>
                      <a:endParaRPr kumimoji="1" lang="en-US" altLang="ja-JP" sz="120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2">
                        <a:lumMod val="90000"/>
                      </a:schemeClr>
                    </a:solidFill>
                  </a:tcPr>
                </a:tc>
                <a:tc gridSpan="4">
                  <a:txBody>
                    <a:bodyPr/>
                    <a:lstStyle/>
                    <a:p>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a:t>
                      </a:r>
                      <a:r>
                        <a:rPr kumimoji="1" lang="ja-JP" altLang="en-US" sz="1600" b="0" dirty="0">
                          <a:solidFill>
                            <a:schemeClr val="tx1"/>
                          </a:solidFill>
                          <a:latin typeface="A P-OTF UD新ゴ Pr6N DB" panose="020B0600000000000000" pitchFamily="34" charset="-128"/>
                          <a:ea typeface="A P-OTF UD新ゴ Pr6N DB" panose="020B0600000000000000" pitchFamily="34" charset="-128"/>
                        </a:rPr>
                        <a:t>　</a:t>
                      </a:r>
                      <a:endParaRPr kumimoji="1" lang="en-US" altLang="ja-JP" sz="120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4288058440"/>
                  </a:ext>
                </a:extLst>
              </a:tr>
              <a:tr h="0">
                <a:tc>
                  <a:txBody>
                    <a:bodyPr/>
                    <a:lstStyle/>
                    <a:p>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部署</a:t>
                      </a:r>
                      <a:endParaRPr kumimoji="1" lang="en-US" altLang="ja-JP" sz="120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2">
                        <a:lumMod val="90000"/>
                      </a:schemeClr>
                    </a:solidFill>
                  </a:tcPr>
                </a:tc>
                <a:tc gridSpan="2">
                  <a:txBody>
                    <a:bodyPr/>
                    <a:lstStyle/>
                    <a:p>
                      <a:endParaRPr kumimoji="1" lang="ja-JP" altLang="en-US" sz="160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a:txBody>
                    <a:bodyPr/>
                    <a:lstStyle/>
                    <a:p>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電話番号</a:t>
                      </a:r>
                      <a:r>
                        <a:rPr kumimoji="1" lang="en-US" altLang="ja-JP" sz="1200" b="0" dirty="0">
                          <a:solidFill>
                            <a:schemeClr val="tx1"/>
                          </a:solidFill>
                          <a:latin typeface="A P-OTF UD新ゴ Pr6N DB" panose="020B0600000000000000" pitchFamily="34" charset="-128"/>
                          <a:ea typeface="A P-OTF UD新ゴ Pr6N DB" panose="020B0600000000000000" pitchFamily="34" charset="-128"/>
                        </a:rPr>
                        <a:t>(FAX)</a:t>
                      </a:r>
                      <a:endParaRPr kumimoji="1" lang="ja-JP" altLang="en-US" sz="95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2">
                        <a:lumMod val="90000"/>
                      </a:schemeClr>
                    </a:solidFill>
                  </a:tcPr>
                </a:tc>
                <a:tc>
                  <a:txBody>
                    <a:bodyPr/>
                    <a:lstStyle/>
                    <a:p>
                      <a:endParaRPr kumimoji="1" lang="ja-JP" altLang="en-US" sz="120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178974121"/>
                  </a:ext>
                </a:extLst>
              </a:tr>
              <a:tr h="0">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担当者名</a:t>
                      </a: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2">
                        <a:lumMod val="90000"/>
                      </a:schemeClr>
                    </a:solidFill>
                  </a:tcPr>
                </a:tc>
                <a:tc gridSpan="2">
                  <a:txBody>
                    <a:bodyPr/>
                    <a:lstStyle/>
                    <a:p>
                      <a:endParaRPr kumimoji="1" lang="ja-JP" altLang="en-US" sz="160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a:txBody>
                    <a:bodyPr/>
                    <a:lstStyle/>
                    <a:p>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メールアドレス</a:t>
                      </a:r>
                      <a:endParaRPr kumimoji="1" lang="ja-JP" altLang="en-US" sz="100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2">
                        <a:lumMod val="90000"/>
                      </a:schemeClr>
                    </a:solidFill>
                  </a:tcPr>
                </a:tc>
                <a:tc>
                  <a:txBody>
                    <a:bodyPr/>
                    <a:lstStyle/>
                    <a:p>
                      <a:endParaRPr kumimoji="1" lang="ja-JP" altLang="en-US" sz="1200" b="0" dirty="0">
                        <a:solidFill>
                          <a:schemeClr val="tx1"/>
                        </a:solidFill>
                        <a:latin typeface="A P-OTF UD新ゴ Pr6N DB" panose="020B0600000000000000" pitchFamily="34" charset="-128"/>
                        <a:ea typeface="A P-OTF UD新ゴ Pr6N DB" panose="020B0600000000000000" pitchFamily="34" charset="-128"/>
                      </a:endParaRPr>
                    </a:p>
                  </a:txBody>
                  <a:tcPr marL="72000" marR="72000" marT="72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473567764"/>
                  </a:ext>
                </a:extLst>
              </a:tr>
            </a:tbl>
          </a:graphicData>
        </a:graphic>
      </p:graphicFrame>
      <p:sp>
        <p:nvSpPr>
          <p:cNvPr id="10" name="テキスト ボックス 9">
            <a:extLst>
              <a:ext uri="{FF2B5EF4-FFF2-40B4-BE49-F238E27FC236}">
                <a16:creationId xmlns:a16="http://schemas.microsoft.com/office/drawing/2014/main" id="{8E9EBFD9-3A9B-0D4B-CC7A-31A0C66C964D}"/>
              </a:ext>
            </a:extLst>
          </p:cNvPr>
          <p:cNvSpPr txBox="1"/>
          <p:nvPr/>
        </p:nvSpPr>
        <p:spPr>
          <a:xfrm>
            <a:off x="101599" y="867672"/>
            <a:ext cx="1441420" cy="215444"/>
          </a:xfrm>
          <a:prstGeom prst="rect">
            <a:avLst/>
          </a:prstGeom>
          <a:noFill/>
        </p:spPr>
        <p:txBody>
          <a:bodyPr wrap="none" tIns="0" bIns="0" rtlCol="0">
            <a:spAutoFit/>
          </a:bodyPr>
          <a:lstStyle/>
          <a:p>
            <a:r>
              <a:rPr kumimoji="1" lang="ja-JP" altLang="en-US" sz="1400" b="1" dirty="0">
                <a:latin typeface="A P-OTF UD新ゴ Pr6N M" panose="020B0500000000000000" pitchFamily="34" charset="-128"/>
                <a:ea typeface="A P-OTF UD新ゴ Pr6N M" panose="020B0500000000000000" pitchFamily="34" charset="-128"/>
              </a:rPr>
              <a:t>１　出展社情報</a:t>
            </a:r>
          </a:p>
        </p:txBody>
      </p:sp>
      <p:graphicFrame>
        <p:nvGraphicFramePr>
          <p:cNvPr id="7" name="表 6">
            <a:extLst>
              <a:ext uri="{FF2B5EF4-FFF2-40B4-BE49-F238E27FC236}">
                <a16:creationId xmlns:a16="http://schemas.microsoft.com/office/drawing/2014/main" id="{0C34FE66-B1C4-DA56-9DB9-4F5548CBFB32}"/>
              </a:ext>
            </a:extLst>
          </p:cNvPr>
          <p:cNvGraphicFramePr>
            <a:graphicFrameLocks noGrp="1"/>
          </p:cNvGraphicFramePr>
          <p:nvPr>
            <p:extLst>
              <p:ext uri="{D42A27DB-BD31-4B8C-83A1-F6EECF244321}">
                <p14:modId xmlns:p14="http://schemas.microsoft.com/office/powerpoint/2010/main" val="4053932671"/>
              </p:ext>
            </p:extLst>
          </p:nvPr>
        </p:nvGraphicFramePr>
        <p:xfrm>
          <a:off x="225423" y="8986453"/>
          <a:ext cx="6407150" cy="803520"/>
        </p:xfrm>
        <a:graphic>
          <a:graphicData uri="http://schemas.openxmlformats.org/drawingml/2006/table">
            <a:tbl>
              <a:tblPr firstRow="1" bandRow="1">
                <a:tableStyleId>{5C22544A-7EE6-4342-B048-85BDC9FD1C3A}</a:tableStyleId>
              </a:tblPr>
              <a:tblGrid>
                <a:gridCol w="1136495">
                  <a:extLst>
                    <a:ext uri="{9D8B030D-6E8A-4147-A177-3AD203B41FA5}">
                      <a16:colId xmlns:a16="http://schemas.microsoft.com/office/drawing/2014/main" val="1346885655"/>
                    </a:ext>
                  </a:extLst>
                </a:gridCol>
                <a:gridCol w="5270655">
                  <a:extLst>
                    <a:ext uri="{9D8B030D-6E8A-4147-A177-3AD203B41FA5}">
                      <a16:colId xmlns:a16="http://schemas.microsoft.com/office/drawing/2014/main" val="1506013278"/>
                    </a:ext>
                  </a:extLst>
                </a:gridCol>
              </a:tblGrid>
              <a:tr h="0">
                <a:tc>
                  <a:txBody>
                    <a:bodyPr/>
                    <a:lstStyle/>
                    <a:p>
                      <a:pPr algn="ctr"/>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提出方法</a:t>
                      </a:r>
                    </a:p>
                  </a:txBody>
                  <a:tcPr marT="7200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a:txBody>
                    <a:bodyPr/>
                    <a:lstStyle/>
                    <a:p>
                      <a:pPr algn="l">
                        <a:spcBef>
                          <a:spcPts val="0"/>
                        </a:spcBef>
                      </a:pPr>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期日までに電子メールまたは</a:t>
                      </a:r>
                      <a:r>
                        <a:rPr kumimoji="1" lang="en-US" altLang="ja-JP" sz="1200" b="0" dirty="0">
                          <a:solidFill>
                            <a:schemeClr val="tx1"/>
                          </a:solidFill>
                          <a:latin typeface="A P-OTF UD新ゴ Pr6N DB" panose="020B0600000000000000" pitchFamily="34" charset="-128"/>
                          <a:ea typeface="A P-OTF UD新ゴ Pr6N DB" panose="020B0600000000000000" pitchFamily="34" charset="-128"/>
                        </a:rPr>
                        <a:t>FAX</a:t>
                      </a:r>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にてお送りください。</a:t>
                      </a:r>
                      <a:endParaRPr kumimoji="1" lang="en-US" altLang="ja-JP" sz="1200" b="0" dirty="0">
                        <a:solidFill>
                          <a:schemeClr val="tx1"/>
                        </a:solidFill>
                        <a:latin typeface="A P-OTF UD新ゴ Pr6N DB" panose="020B0600000000000000" pitchFamily="34" charset="-128"/>
                        <a:ea typeface="A P-OTF UD新ゴ Pr6N DB" panose="020B0600000000000000" pitchFamily="34" charset="-128"/>
                      </a:endParaRPr>
                    </a:p>
                    <a:p>
                      <a:pPr>
                        <a:spcBef>
                          <a:spcPts val="0"/>
                        </a:spcBef>
                      </a:pPr>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株式会社アクティオ</a:t>
                      </a:r>
                    </a:p>
                    <a:p>
                      <a:pPr>
                        <a:spcBef>
                          <a:spcPts val="0"/>
                        </a:spcBef>
                      </a:pPr>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担当：相澤</a:t>
                      </a:r>
                    </a:p>
                    <a:p>
                      <a:pPr>
                        <a:spcBef>
                          <a:spcPts val="0"/>
                        </a:spcBef>
                      </a:pPr>
                      <a:r>
                        <a:rPr kumimoji="1" lang="en-US" altLang="ja-JP" sz="1200" b="0" dirty="0">
                          <a:solidFill>
                            <a:schemeClr val="tx1"/>
                          </a:solidFill>
                          <a:latin typeface="A P-OTF UD新ゴ Pr6N DB" panose="020B0600000000000000" pitchFamily="34" charset="-128"/>
                          <a:ea typeface="A P-OTF UD新ゴ Pr6N DB" panose="020B0600000000000000" pitchFamily="34" charset="-128"/>
                        </a:rPr>
                        <a:t>FAX</a:t>
                      </a:r>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a:t>
                      </a:r>
                      <a:r>
                        <a:rPr kumimoji="1" lang="en-US" altLang="ja-JP" sz="1200" b="0" dirty="0">
                          <a:solidFill>
                            <a:schemeClr val="tx1"/>
                          </a:solidFill>
                          <a:latin typeface="A P-OTF UD新ゴ Pr6N DB" panose="020B0600000000000000" pitchFamily="34" charset="-128"/>
                          <a:ea typeface="A P-OTF UD新ゴ Pr6N DB" panose="020B0600000000000000" pitchFamily="34" charset="-128"/>
                        </a:rPr>
                        <a:t>03-6854-2024</a:t>
                      </a:r>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　電子メール  </a:t>
                      </a:r>
                      <a:r>
                        <a:rPr kumimoji="1" lang="en-US" altLang="ja-JP" sz="1200" b="0" dirty="0">
                          <a:solidFill>
                            <a:schemeClr val="tx1"/>
                          </a:solidFill>
                          <a:latin typeface="A P-OTF UD新ゴ Pr6N DB" panose="020B0600000000000000" pitchFamily="34" charset="-128"/>
                          <a:ea typeface="A P-OTF UD新ゴ Pr6N DB" panose="020B0600000000000000" pitchFamily="34" charset="-128"/>
                        </a:rPr>
                        <a:t>: aizawa-mizuki@aktio.co.jp</a:t>
                      </a:r>
                    </a:p>
                  </a:txBody>
                  <a:tcPr marT="7200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382331648"/>
                  </a:ext>
                </a:extLst>
              </a:tr>
            </a:tbl>
          </a:graphicData>
        </a:graphic>
      </p:graphicFrame>
      <p:sp>
        <p:nvSpPr>
          <p:cNvPr id="2" name="テキスト ボックス 1">
            <a:extLst>
              <a:ext uri="{FF2B5EF4-FFF2-40B4-BE49-F238E27FC236}">
                <a16:creationId xmlns:a16="http://schemas.microsoft.com/office/drawing/2014/main" id="{B92FB8B3-60CE-5B13-3E86-6A3D79BC48AC}"/>
              </a:ext>
            </a:extLst>
          </p:cNvPr>
          <p:cNvSpPr txBox="1"/>
          <p:nvPr/>
        </p:nvSpPr>
        <p:spPr>
          <a:xfrm>
            <a:off x="168966" y="4733040"/>
            <a:ext cx="6520064" cy="1846659"/>
          </a:xfrm>
          <a:prstGeom prst="rect">
            <a:avLst/>
          </a:prstGeom>
          <a:noFill/>
        </p:spPr>
        <p:txBody>
          <a:bodyPr wrap="square" tIns="0" bIns="0" rtlCol="0">
            <a:spAutoFit/>
          </a:bodyPr>
          <a:lstStyle/>
          <a:p>
            <a:r>
              <a:rPr kumimoji="1" lang="ja-JP" altLang="en-US" sz="1200" dirty="0">
                <a:latin typeface="A P-OTF UD新ゴ Pr6N M" panose="020B0500000000000000" pitchFamily="34" charset="-128"/>
                <a:ea typeface="A P-OTF UD新ゴ Pr6N M" panose="020B0500000000000000" pitchFamily="34" charset="-128"/>
              </a:rPr>
              <a:t>・高さ</a:t>
            </a:r>
            <a:r>
              <a:rPr kumimoji="1" lang="en-US" altLang="ja-JP" sz="1200" dirty="0">
                <a:latin typeface="A P-OTF UD新ゴ Pr6N M" panose="020B0500000000000000" pitchFamily="34" charset="-128"/>
                <a:ea typeface="A P-OTF UD新ゴ Pr6N M" panose="020B0500000000000000" pitchFamily="34" charset="-128"/>
              </a:rPr>
              <a:t>4m</a:t>
            </a:r>
            <a:r>
              <a:rPr kumimoji="1" lang="ja-JP" altLang="en-US" sz="1200" dirty="0">
                <a:latin typeface="A P-OTF UD新ゴ Pr6N M" panose="020B0500000000000000" pitchFamily="34" charset="-128"/>
                <a:ea typeface="A P-OTF UD新ゴ Pr6N M" panose="020B0500000000000000" pitchFamily="34" charset="-128"/>
              </a:rPr>
              <a:t>を超える工作物は申請の対象となります。（詳細は、</a:t>
            </a:r>
            <a:r>
              <a:rPr kumimoji="1" lang="en-US" altLang="ja-JP" sz="1200" dirty="0">
                <a:latin typeface="A P-OTF UD新ゴ Pr6N M" panose="020B0500000000000000" pitchFamily="34" charset="-128"/>
                <a:ea typeface="A P-OTF UD新ゴ Pr6N M" panose="020B0500000000000000" pitchFamily="34" charset="-128"/>
              </a:rPr>
              <a:t>P21</a:t>
            </a:r>
            <a:r>
              <a:rPr kumimoji="1" lang="ja-JP" altLang="en-US" sz="1200" dirty="0">
                <a:latin typeface="A P-OTF UD新ゴ Pr6N M" panose="020B0500000000000000" pitchFamily="34" charset="-128"/>
                <a:ea typeface="A P-OTF UD新ゴ Pr6N M" panose="020B0500000000000000" pitchFamily="34" charset="-128"/>
              </a:rPr>
              <a:t>に記載）</a:t>
            </a:r>
            <a:endParaRPr kumimoji="1" lang="en-US" altLang="ja-JP" sz="1200" dirty="0">
              <a:latin typeface="A P-OTF UD新ゴ Pr6N M" panose="020B0500000000000000" pitchFamily="34" charset="-128"/>
              <a:ea typeface="A P-OTF UD新ゴ Pr6N M" panose="020B0500000000000000" pitchFamily="34" charset="-128"/>
            </a:endParaRPr>
          </a:p>
          <a:p>
            <a:r>
              <a:rPr kumimoji="1" lang="ja-JP" altLang="en-US" sz="1200" dirty="0">
                <a:latin typeface="A P-OTF UD新ゴ Pr6N M" panose="020B0500000000000000" pitchFamily="34" charset="-128"/>
                <a:ea typeface="A P-OTF UD新ゴ Pr6N M" panose="020B0500000000000000" pitchFamily="34" charset="-128"/>
              </a:rPr>
              <a:t>　ハウスの屋根部に乗れる構造＋手すりや観覧席の設置も対象となります。</a:t>
            </a:r>
            <a:endParaRPr kumimoji="1" lang="en-US" altLang="ja-JP" sz="1200" dirty="0">
              <a:latin typeface="A P-OTF UD新ゴ Pr6N M" panose="020B0500000000000000" pitchFamily="34" charset="-128"/>
              <a:ea typeface="A P-OTF UD新ゴ Pr6N M" panose="020B0500000000000000" pitchFamily="34" charset="-128"/>
            </a:endParaRPr>
          </a:p>
          <a:p>
            <a:r>
              <a:rPr kumimoji="1" lang="ja-JP" altLang="en-US" sz="1200" dirty="0">
                <a:latin typeface="A P-OTF UD新ゴ Pr6N M" panose="020B0500000000000000" pitchFamily="34" charset="-128"/>
                <a:ea typeface="A P-OTF UD新ゴ Pr6N M" panose="020B0500000000000000" pitchFamily="34" charset="-128"/>
              </a:rPr>
              <a:t>　（観覧席の床高</a:t>
            </a:r>
            <a:r>
              <a:rPr kumimoji="1" lang="en-US" altLang="ja-JP" sz="1200" dirty="0">
                <a:latin typeface="A P-OTF UD新ゴ Pr6N M" panose="020B0500000000000000" pitchFamily="34" charset="-128"/>
                <a:ea typeface="A P-OTF UD新ゴ Pr6N M" panose="020B0500000000000000" pitchFamily="34" charset="-128"/>
              </a:rPr>
              <a:t>1.8m</a:t>
            </a:r>
            <a:r>
              <a:rPr kumimoji="1" lang="ja-JP" altLang="en-US" sz="1200" dirty="0">
                <a:latin typeface="A P-OTF UD新ゴ Pr6N M" panose="020B0500000000000000" pitchFamily="34" charset="-128"/>
                <a:ea typeface="A P-OTF UD新ゴ Pr6N M" panose="020B0500000000000000" pitchFamily="34" charset="-128"/>
              </a:rPr>
              <a:t>以上が工作物申請の対象）</a:t>
            </a:r>
          </a:p>
          <a:p>
            <a:r>
              <a:rPr kumimoji="1" lang="ja-JP" altLang="en-US" sz="1200" dirty="0">
                <a:latin typeface="A P-OTF UD新ゴ Pr6N M" panose="020B0500000000000000" pitchFamily="34" charset="-128"/>
                <a:ea typeface="A P-OTF UD新ゴ Pr6N M" panose="020B0500000000000000" pitchFamily="34" charset="-128"/>
              </a:rPr>
              <a:t>　</a:t>
            </a:r>
            <a:r>
              <a:rPr kumimoji="1" lang="en-US" altLang="ja-JP" sz="1200" dirty="0">
                <a:latin typeface="A P-OTF UD新ゴ Pr6N M" panose="020B0500000000000000" pitchFamily="34" charset="-128"/>
                <a:ea typeface="A P-OTF UD新ゴ Pr6N M" panose="020B0500000000000000" pitchFamily="34" charset="-128"/>
              </a:rPr>
              <a:t>※</a:t>
            </a:r>
            <a:r>
              <a:rPr kumimoji="1" lang="ja-JP" altLang="en-US" sz="1200" dirty="0">
                <a:latin typeface="A P-OTF UD新ゴ Pr6N M" panose="020B0500000000000000" pitchFamily="34" charset="-128"/>
                <a:ea typeface="A P-OTF UD新ゴ Pr6N M" panose="020B0500000000000000" pitchFamily="34" charset="-128"/>
              </a:rPr>
              <a:t>仕様の事例については募集要項に別途記載していますのでご参照ください。</a:t>
            </a:r>
          </a:p>
          <a:p>
            <a:r>
              <a:rPr kumimoji="1" lang="ja-JP" altLang="en-US" sz="1200" dirty="0">
                <a:latin typeface="A P-OTF UD新ゴ Pr6N M" panose="020B0500000000000000" pitchFamily="34" charset="-128"/>
                <a:ea typeface="A P-OTF UD新ゴ Pr6N M" panose="020B0500000000000000" pitchFamily="34" charset="-128"/>
              </a:rPr>
              <a:t>・テント・ハウス・工作物には申請や申請料が伴います。</a:t>
            </a:r>
          </a:p>
          <a:p>
            <a:r>
              <a:rPr kumimoji="1" lang="ja-JP" altLang="en-US" sz="1200" dirty="0">
                <a:latin typeface="A P-OTF UD新ゴ Pr6N M" panose="020B0500000000000000" pitchFamily="34" charset="-128"/>
                <a:ea typeface="A P-OTF UD新ゴ Pr6N M" panose="020B0500000000000000" pitchFamily="34" charset="-128"/>
              </a:rPr>
              <a:t>・テント関係のレンタル費および補強方法は、全出展者の取りまとめ終了後に協議開始とな</a:t>
            </a:r>
            <a:endParaRPr kumimoji="1" lang="en-US" altLang="ja-JP" sz="1200" dirty="0">
              <a:latin typeface="A P-OTF UD新ゴ Pr6N M" panose="020B0500000000000000" pitchFamily="34" charset="-128"/>
              <a:ea typeface="A P-OTF UD新ゴ Pr6N M" panose="020B0500000000000000" pitchFamily="34" charset="-128"/>
            </a:endParaRPr>
          </a:p>
          <a:p>
            <a:r>
              <a:rPr kumimoji="1" lang="ja-JP" altLang="en-US" sz="1200" dirty="0">
                <a:latin typeface="A P-OTF UD新ゴ Pr6N M" panose="020B0500000000000000" pitchFamily="34" charset="-128"/>
                <a:ea typeface="A P-OTF UD新ゴ Pr6N M" panose="020B0500000000000000" pitchFamily="34" charset="-128"/>
              </a:rPr>
              <a:t>　るためとなる、申込時点では未定となります。</a:t>
            </a:r>
          </a:p>
          <a:p>
            <a:r>
              <a:rPr kumimoji="1" lang="ja-JP" altLang="en-US" sz="1200" dirty="0">
                <a:latin typeface="A P-OTF UD新ゴ Pr6N M" panose="020B0500000000000000" pitchFamily="34" charset="-128"/>
                <a:ea typeface="A P-OTF UD新ゴ Pr6N M" panose="020B0500000000000000" pitchFamily="34" charset="-128"/>
              </a:rPr>
              <a:t>・テントの㎡数（約</a:t>
            </a:r>
            <a:r>
              <a:rPr kumimoji="1" lang="en-US" altLang="ja-JP" sz="1200" dirty="0">
                <a:latin typeface="A P-OTF UD新ゴ Pr6N M" panose="020B0500000000000000" pitchFamily="34" charset="-128"/>
                <a:ea typeface="A P-OTF UD新ゴ Pr6N M" panose="020B0500000000000000" pitchFamily="34" charset="-128"/>
              </a:rPr>
              <a:t>100㎡</a:t>
            </a:r>
            <a:r>
              <a:rPr kumimoji="1" lang="ja-JP" altLang="en-US" sz="1200" dirty="0">
                <a:latin typeface="A P-OTF UD新ゴ Pr6N M" panose="020B0500000000000000" pitchFamily="34" charset="-128"/>
                <a:ea typeface="A P-OTF UD新ゴ Pr6N M" panose="020B0500000000000000" pitchFamily="34" charset="-128"/>
              </a:rPr>
              <a:t>以上）のものは申請対象となる可能性があります。</a:t>
            </a:r>
          </a:p>
          <a:p>
            <a:r>
              <a:rPr kumimoji="1" lang="ja-JP" altLang="en-US" sz="1200" dirty="0">
                <a:latin typeface="A P-OTF UD新ゴ Pr6N M" panose="020B0500000000000000" pitchFamily="34" charset="-128"/>
                <a:ea typeface="A P-OTF UD新ゴ Pr6N M" panose="020B0500000000000000" pitchFamily="34" charset="-128"/>
              </a:rPr>
              <a:t>・</a:t>
            </a:r>
            <a:r>
              <a:rPr kumimoji="1" lang="en-US" altLang="ja-JP" sz="1200" dirty="0">
                <a:latin typeface="A P-OTF UD新ゴ Pr6N M" panose="020B0500000000000000" pitchFamily="34" charset="-128"/>
                <a:ea typeface="A P-OTF UD新ゴ Pr6N M" panose="020B0500000000000000" pitchFamily="34" charset="-128"/>
              </a:rPr>
              <a:t>2</a:t>
            </a:r>
            <a:r>
              <a:rPr kumimoji="1" lang="ja-JP" altLang="en-US" sz="1200" dirty="0">
                <a:latin typeface="A P-OTF UD新ゴ Pr6N M" panose="020B0500000000000000" pitchFamily="34" charset="-128"/>
                <a:ea typeface="A P-OTF UD新ゴ Pr6N M" panose="020B0500000000000000" pitchFamily="34" charset="-128"/>
              </a:rPr>
              <a:t>階建て構造は基本的に不可としますが、事情により</a:t>
            </a:r>
            <a:r>
              <a:rPr kumimoji="1" lang="en-US" altLang="ja-JP" sz="1200" dirty="0">
                <a:latin typeface="A P-OTF UD新ゴ Pr6N M" panose="020B0500000000000000" pitchFamily="34" charset="-128"/>
                <a:ea typeface="A P-OTF UD新ゴ Pr6N M" panose="020B0500000000000000" pitchFamily="34" charset="-128"/>
              </a:rPr>
              <a:t>2</a:t>
            </a:r>
            <a:r>
              <a:rPr kumimoji="1" lang="ja-JP" altLang="en-US" sz="1200" dirty="0">
                <a:latin typeface="A P-OTF UD新ゴ Pr6N M" panose="020B0500000000000000" pitchFamily="34" charset="-128"/>
                <a:ea typeface="A P-OTF UD新ゴ Pr6N M" panose="020B0500000000000000" pitchFamily="34" charset="-128"/>
              </a:rPr>
              <a:t>階建て構造とする場合、行政の指導</a:t>
            </a:r>
            <a:endParaRPr kumimoji="1" lang="en-US" altLang="ja-JP" sz="1200" dirty="0">
              <a:latin typeface="A P-OTF UD新ゴ Pr6N M" panose="020B0500000000000000" pitchFamily="34" charset="-128"/>
              <a:ea typeface="A P-OTF UD新ゴ Pr6N M" panose="020B0500000000000000" pitchFamily="34" charset="-128"/>
            </a:endParaRPr>
          </a:p>
          <a:p>
            <a:r>
              <a:rPr kumimoji="1" lang="ja-JP" altLang="en-US" sz="1200" dirty="0">
                <a:latin typeface="A P-OTF UD新ゴ Pr6N M" panose="020B0500000000000000" pitchFamily="34" charset="-128"/>
                <a:ea typeface="A P-OTF UD新ゴ Pr6N M" panose="020B0500000000000000" pitchFamily="34" charset="-128"/>
              </a:rPr>
              <a:t>　により、構造計算書の提出が義務づけられています。</a:t>
            </a:r>
          </a:p>
        </p:txBody>
      </p:sp>
    </p:spTree>
    <p:extLst>
      <p:ext uri="{BB962C8B-B14F-4D97-AF65-F5344CB8AC3E}">
        <p14:creationId xmlns:p14="http://schemas.microsoft.com/office/powerpoint/2010/main" val="21030014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2" name="表 4">
            <a:extLst>
              <a:ext uri="{FF2B5EF4-FFF2-40B4-BE49-F238E27FC236}">
                <a16:creationId xmlns:a16="http://schemas.microsoft.com/office/drawing/2014/main" id="{5646A568-E3C6-CCFC-4E25-3B62C754AC54}"/>
              </a:ext>
            </a:extLst>
          </p:cNvPr>
          <p:cNvGraphicFramePr>
            <a:graphicFrameLocks noGrp="1"/>
          </p:cNvGraphicFramePr>
          <p:nvPr>
            <p:extLst>
              <p:ext uri="{D42A27DB-BD31-4B8C-83A1-F6EECF244321}">
                <p14:modId xmlns:p14="http://schemas.microsoft.com/office/powerpoint/2010/main" val="4119438124"/>
              </p:ext>
            </p:extLst>
          </p:nvPr>
        </p:nvGraphicFramePr>
        <p:xfrm>
          <a:off x="225424" y="1097087"/>
          <a:ext cx="6407150" cy="2975520"/>
        </p:xfrm>
        <a:graphic>
          <a:graphicData uri="http://schemas.openxmlformats.org/drawingml/2006/table">
            <a:tbl>
              <a:tblPr firstRow="1" bandRow="1">
                <a:tableStyleId>{5C22544A-7EE6-4342-B048-85BDC9FD1C3A}</a:tableStyleId>
              </a:tblPr>
              <a:tblGrid>
                <a:gridCol w="1362076">
                  <a:extLst>
                    <a:ext uri="{9D8B030D-6E8A-4147-A177-3AD203B41FA5}">
                      <a16:colId xmlns:a16="http://schemas.microsoft.com/office/drawing/2014/main" val="637613181"/>
                    </a:ext>
                  </a:extLst>
                </a:gridCol>
                <a:gridCol w="3048000">
                  <a:extLst>
                    <a:ext uri="{9D8B030D-6E8A-4147-A177-3AD203B41FA5}">
                      <a16:colId xmlns:a16="http://schemas.microsoft.com/office/drawing/2014/main" val="1619322082"/>
                    </a:ext>
                  </a:extLst>
                </a:gridCol>
                <a:gridCol w="1054100">
                  <a:extLst>
                    <a:ext uri="{9D8B030D-6E8A-4147-A177-3AD203B41FA5}">
                      <a16:colId xmlns:a16="http://schemas.microsoft.com/office/drawing/2014/main" val="543093407"/>
                    </a:ext>
                  </a:extLst>
                </a:gridCol>
                <a:gridCol w="942974">
                  <a:extLst>
                    <a:ext uri="{9D8B030D-6E8A-4147-A177-3AD203B41FA5}">
                      <a16:colId xmlns:a16="http://schemas.microsoft.com/office/drawing/2014/main" val="4191715811"/>
                    </a:ext>
                  </a:extLst>
                </a:gridCol>
              </a:tblGrid>
              <a:tr h="0">
                <a:tc>
                  <a:txBody>
                    <a:bodyPr/>
                    <a:lstStyle/>
                    <a:p>
                      <a:pPr algn="ctr"/>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区分</a:t>
                      </a:r>
                    </a:p>
                  </a:txBody>
                  <a:tcPr marL="72000" marR="72000" marT="7200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a:txBody>
                    <a:bodyPr/>
                    <a:lstStyle/>
                    <a:p>
                      <a:pPr algn="ctr"/>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仕様：</a:t>
                      </a:r>
                      <a:r>
                        <a:rPr kumimoji="1" lang="en-US" altLang="ja-JP" sz="1200" b="0" dirty="0">
                          <a:solidFill>
                            <a:schemeClr val="tx1"/>
                          </a:solidFill>
                          <a:latin typeface="A P-OTF UD新ゴ Pr6N DB" panose="020B0600000000000000" pitchFamily="34" charset="-128"/>
                          <a:ea typeface="A P-OTF UD新ゴ Pr6N DB" panose="020B0600000000000000" pitchFamily="34" charset="-128"/>
                        </a:rPr>
                        <a:t>EX:</a:t>
                      </a:r>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アルミ製、防火対応テント等</a:t>
                      </a:r>
                      <a:endParaRPr kumimoji="1" lang="en-US" altLang="ja-JP" sz="1200" b="0" dirty="0">
                        <a:solidFill>
                          <a:schemeClr val="tx1"/>
                        </a:solidFill>
                        <a:latin typeface="A P-OTF UD新ゴ Pr6N DB" panose="020B0600000000000000" pitchFamily="34" charset="-128"/>
                        <a:ea typeface="A P-OTF UD新ゴ Pr6N DB" panose="020B0600000000000000" pitchFamily="34" charset="-128"/>
                      </a:endParaRPr>
                    </a:p>
                    <a:p>
                      <a:pPr algn="ctr"/>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サイズ（</a:t>
                      </a:r>
                      <a:r>
                        <a:rPr kumimoji="1" lang="en-US" altLang="ja-JP" sz="1200" b="0" dirty="0">
                          <a:solidFill>
                            <a:schemeClr val="tx1"/>
                          </a:solidFill>
                          <a:latin typeface="A P-OTF UD新ゴ Pr6N DB" panose="020B0600000000000000" pitchFamily="34" charset="-128"/>
                          <a:ea typeface="A P-OTF UD新ゴ Pr6N DB" panose="020B0600000000000000" pitchFamily="34" charset="-128"/>
                        </a:rPr>
                        <a:t>W×D×H)</a:t>
                      </a:r>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単位（</a:t>
                      </a:r>
                      <a:r>
                        <a:rPr kumimoji="1" lang="en-US" altLang="ja-JP" sz="1200" b="0" dirty="0">
                          <a:solidFill>
                            <a:schemeClr val="tx1"/>
                          </a:solidFill>
                          <a:latin typeface="A P-OTF UD新ゴ Pr6N DB" panose="020B0600000000000000" pitchFamily="34" charset="-128"/>
                          <a:ea typeface="A P-OTF UD新ゴ Pr6N DB" panose="020B0600000000000000" pitchFamily="34" charset="-128"/>
                        </a:rPr>
                        <a:t>m</a:t>
                      </a:r>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a:t>
                      </a:r>
                    </a:p>
                  </a:txBody>
                  <a:tcPr marL="72000" marR="72000" marT="7200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a:txBody>
                    <a:bodyPr/>
                    <a:lstStyle/>
                    <a:p>
                      <a:pPr algn="ctr"/>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棟数</a:t>
                      </a:r>
                    </a:p>
                  </a:txBody>
                  <a:tcPr marL="72000" marR="72000" marT="7200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a:txBody>
                    <a:bodyPr/>
                    <a:lstStyle/>
                    <a:p>
                      <a:pPr algn="ctr"/>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面積（㎡）</a:t>
                      </a:r>
                    </a:p>
                  </a:txBody>
                  <a:tcPr marL="72000" marR="72000" marT="7200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extLst>
                  <a:ext uri="{0D108BD9-81ED-4DB2-BD59-A6C34878D82A}">
                    <a16:rowId xmlns:a16="http://schemas.microsoft.com/office/drawing/2014/main" val="3260596611"/>
                  </a:ext>
                </a:extLst>
              </a:tr>
              <a:tr h="456494">
                <a:tc>
                  <a:txBody>
                    <a:bodyPr/>
                    <a:lstStyle/>
                    <a:p>
                      <a:r>
                        <a:rPr kumimoji="1" lang="ja-JP" altLang="en-US" sz="1200" dirty="0">
                          <a:latin typeface="A P-OTF UD新ゴ Pr6N DB" panose="020B0600000000000000" pitchFamily="34" charset="-128"/>
                          <a:ea typeface="A P-OTF UD新ゴ Pr6N DB" panose="020B0600000000000000" pitchFamily="34" charset="-128"/>
                        </a:rPr>
                        <a:t>テント</a:t>
                      </a:r>
                    </a:p>
                  </a:txBody>
                  <a:tcPr marL="72000" marR="72000" marT="7200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lnSpc>
                          <a:spcPct val="100000"/>
                        </a:lnSpc>
                        <a:spcBef>
                          <a:spcPts val="1200"/>
                        </a:spcBef>
                        <a:spcAft>
                          <a:spcPts val="0"/>
                        </a:spcAft>
                      </a:pPr>
                      <a:r>
                        <a:rPr kumimoji="1" lang="ja-JP" altLang="en-US" sz="1200" dirty="0">
                          <a:latin typeface="A P-OTF UD新ゴ Pr6N DB" panose="020B0600000000000000" pitchFamily="34" charset="-128"/>
                          <a:ea typeface="A P-OTF UD新ゴ Pr6N DB" panose="020B0600000000000000" pitchFamily="34" charset="-128"/>
                        </a:rPr>
                        <a:t>仕様：</a:t>
                      </a:r>
                      <a:endParaRPr kumimoji="1" lang="en-US" altLang="ja-JP" sz="1200" dirty="0">
                        <a:latin typeface="A P-OTF UD新ゴ Pr6N DB" panose="020B0600000000000000" pitchFamily="34" charset="-128"/>
                        <a:ea typeface="A P-OTF UD新ゴ Pr6N DB" panose="020B0600000000000000" pitchFamily="34" charset="-128"/>
                      </a:endParaRPr>
                    </a:p>
                    <a:p>
                      <a:pPr algn="l">
                        <a:lnSpc>
                          <a:spcPct val="100000"/>
                        </a:lnSpc>
                        <a:spcBef>
                          <a:spcPts val="1200"/>
                        </a:spcBef>
                        <a:spcAft>
                          <a:spcPts val="0"/>
                        </a:spcAft>
                      </a:pPr>
                      <a:r>
                        <a:rPr kumimoji="1" lang="en-US" altLang="ja-JP" sz="1200" dirty="0">
                          <a:latin typeface="A P-OTF UD新ゴ Pr6N DB" panose="020B0600000000000000" pitchFamily="34" charset="-128"/>
                          <a:ea typeface="A P-OTF UD新ゴ Pr6N DB" panose="020B0600000000000000" pitchFamily="34" charset="-128"/>
                        </a:rPr>
                        <a:t>W</a:t>
                      </a:r>
                      <a:r>
                        <a:rPr kumimoji="1" lang="ja-JP" altLang="en-US" sz="1200" dirty="0">
                          <a:latin typeface="A P-OTF UD新ゴ Pr6N DB" panose="020B0600000000000000" pitchFamily="34" charset="-128"/>
                          <a:ea typeface="A P-OTF UD新ゴ Pr6N DB" panose="020B0600000000000000" pitchFamily="34" charset="-128"/>
                        </a:rPr>
                        <a:t>　　　</a:t>
                      </a:r>
                      <a:r>
                        <a:rPr kumimoji="1" lang="en-US" altLang="ja-JP" sz="1200" dirty="0">
                          <a:latin typeface="A P-OTF UD新ゴ Pr6N DB" panose="020B0600000000000000" pitchFamily="34" charset="-128"/>
                          <a:ea typeface="A P-OTF UD新ゴ Pr6N DB" panose="020B0600000000000000" pitchFamily="34" charset="-128"/>
                        </a:rPr>
                        <a:t>×D</a:t>
                      </a:r>
                      <a:r>
                        <a:rPr kumimoji="1" lang="ja-JP" altLang="en-US" sz="1200" dirty="0">
                          <a:latin typeface="A P-OTF UD新ゴ Pr6N DB" panose="020B0600000000000000" pitchFamily="34" charset="-128"/>
                          <a:ea typeface="A P-OTF UD新ゴ Pr6N DB" panose="020B0600000000000000" pitchFamily="34" charset="-128"/>
                        </a:rPr>
                        <a:t>　　　（柱芯）</a:t>
                      </a:r>
                      <a:r>
                        <a:rPr kumimoji="1" lang="en-US" altLang="ja-JP" sz="1200" dirty="0">
                          <a:latin typeface="A P-OTF UD新ゴ Pr6N DB" panose="020B0600000000000000" pitchFamily="34" charset="-128"/>
                          <a:ea typeface="A P-OTF UD新ゴ Pr6N DB" panose="020B0600000000000000" pitchFamily="34" charset="-128"/>
                        </a:rPr>
                        <a:t>×H</a:t>
                      </a:r>
                      <a:endParaRPr kumimoji="1" lang="ja-JP" altLang="en-US" sz="1200" dirty="0">
                        <a:latin typeface="A P-OTF UD新ゴ Pr6N DB" panose="020B0600000000000000" pitchFamily="34" charset="-128"/>
                        <a:ea typeface="A P-OTF UD新ゴ Pr6N DB" panose="020B0600000000000000" pitchFamily="34" charset="-128"/>
                      </a:endParaRPr>
                    </a:p>
                  </a:txBody>
                  <a:tcPr marL="72000" marR="72000" marT="180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200" dirty="0">
                          <a:latin typeface="A P-OTF UD新ゴ Pr6N DB" panose="020B0600000000000000" pitchFamily="34" charset="-128"/>
                          <a:ea typeface="A P-OTF UD新ゴ Pr6N DB" panose="020B0600000000000000" pitchFamily="34" charset="-128"/>
                        </a:rPr>
                        <a:t>単棟・連棟</a:t>
                      </a:r>
                    </a:p>
                  </a:txBody>
                  <a:tcPr marL="72000" marR="72000" marT="7200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endParaRPr kumimoji="1" lang="ja-JP" altLang="en-US" sz="1200" dirty="0">
                        <a:latin typeface="A P-OTF UD新ゴ Pr6N DB" panose="020B0600000000000000" pitchFamily="34" charset="-128"/>
                        <a:ea typeface="A P-OTF UD新ゴ Pr6N DB" panose="020B0600000000000000" pitchFamily="34" charset="-128"/>
                      </a:endParaRPr>
                    </a:p>
                  </a:txBody>
                  <a:tcPr marL="72000" marR="72000" marT="7200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674731457"/>
                  </a:ext>
                </a:extLst>
              </a:tr>
              <a:tr h="456494">
                <a:tc>
                  <a:txBody>
                    <a:bodyPr/>
                    <a:lstStyle/>
                    <a:p>
                      <a:r>
                        <a:rPr kumimoji="1" lang="ja-JP" altLang="en-US" sz="1200" dirty="0">
                          <a:latin typeface="A P-OTF UD新ゴ Pr6N DB" panose="020B0600000000000000" pitchFamily="34" charset="-128"/>
                          <a:ea typeface="A P-OTF UD新ゴ Pr6N DB" panose="020B0600000000000000" pitchFamily="34" charset="-128"/>
                        </a:rPr>
                        <a:t>ユニットハウス</a:t>
                      </a:r>
                    </a:p>
                  </a:txBody>
                  <a:tcPr marL="72000" marR="72000" marT="7200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lnSpc>
                          <a:spcPct val="100000"/>
                        </a:lnSpc>
                        <a:spcBef>
                          <a:spcPts val="1200"/>
                        </a:spcBef>
                        <a:spcAft>
                          <a:spcPts val="0"/>
                        </a:spcAft>
                      </a:pPr>
                      <a:r>
                        <a:rPr kumimoji="1" lang="ja-JP" altLang="en-US" sz="1200" dirty="0">
                          <a:latin typeface="A P-OTF UD新ゴ Pr6N DB" panose="020B0600000000000000" pitchFamily="34" charset="-128"/>
                          <a:ea typeface="A P-OTF UD新ゴ Pr6N DB" panose="020B0600000000000000" pitchFamily="34" charset="-128"/>
                        </a:rPr>
                        <a:t>仕様：</a:t>
                      </a:r>
                      <a:endParaRPr kumimoji="1" lang="en-US" altLang="ja-JP" sz="1200" dirty="0">
                        <a:latin typeface="A P-OTF UD新ゴ Pr6N DB" panose="020B0600000000000000" pitchFamily="34" charset="-128"/>
                        <a:ea typeface="A P-OTF UD新ゴ Pr6N DB" panose="020B0600000000000000" pitchFamily="34" charset="-128"/>
                      </a:endParaRPr>
                    </a:p>
                    <a:p>
                      <a:pPr algn="l">
                        <a:lnSpc>
                          <a:spcPct val="100000"/>
                        </a:lnSpc>
                        <a:spcBef>
                          <a:spcPts val="1200"/>
                        </a:spcBef>
                        <a:spcAft>
                          <a:spcPts val="0"/>
                        </a:spcAft>
                      </a:pPr>
                      <a:r>
                        <a:rPr kumimoji="1" lang="en-US" altLang="ja-JP" sz="1200" dirty="0">
                          <a:latin typeface="A P-OTF UD新ゴ Pr6N DB" panose="020B0600000000000000" pitchFamily="34" charset="-128"/>
                          <a:ea typeface="A P-OTF UD新ゴ Pr6N DB" panose="020B0600000000000000" pitchFamily="34" charset="-128"/>
                        </a:rPr>
                        <a:t>W</a:t>
                      </a:r>
                      <a:r>
                        <a:rPr kumimoji="1" lang="ja-JP" altLang="en-US" sz="1200" dirty="0">
                          <a:latin typeface="A P-OTF UD新ゴ Pr6N DB" panose="020B0600000000000000" pitchFamily="34" charset="-128"/>
                          <a:ea typeface="A P-OTF UD新ゴ Pr6N DB" panose="020B0600000000000000" pitchFamily="34" charset="-128"/>
                        </a:rPr>
                        <a:t>　　　　</a:t>
                      </a:r>
                      <a:r>
                        <a:rPr kumimoji="1" lang="en-US" altLang="ja-JP" sz="1200" dirty="0">
                          <a:latin typeface="A P-OTF UD新ゴ Pr6N DB" panose="020B0600000000000000" pitchFamily="34" charset="-128"/>
                          <a:ea typeface="A P-OTF UD新ゴ Pr6N DB" panose="020B0600000000000000" pitchFamily="34" charset="-128"/>
                        </a:rPr>
                        <a:t>×D</a:t>
                      </a:r>
                      <a:r>
                        <a:rPr kumimoji="1" lang="ja-JP" altLang="en-US" sz="1200" dirty="0">
                          <a:latin typeface="A P-OTF UD新ゴ Pr6N DB" panose="020B0600000000000000" pitchFamily="34" charset="-128"/>
                          <a:ea typeface="A P-OTF UD新ゴ Pr6N DB" panose="020B0600000000000000" pitchFamily="34" charset="-128"/>
                        </a:rPr>
                        <a:t>　　　　（柱芯）</a:t>
                      </a:r>
                      <a:r>
                        <a:rPr kumimoji="1" lang="en-US" altLang="ja-JP" sz="1200" dirty="0">
                          <a:latin typeface="A P-OTF UD新ゴ Pr6N DB" panose="020B0600000000000000" pitchFamily="34" charset="-128"/>
                          <a:ea typeface="A P-OTF UD新ゴ Pr6N DB" panose="020B0600000000000000" pitchFamily="34" charset="-128"/>
                        </a:rPr>
                        <a:t>×H</a:t>
                      </a:r>
                      <a:endParaRPr kumimoji="1" lang="ja-JP" altLang="en-US" sz="1200" dirty="0">
                        <a:latin typeface="A P-OTF UD新ゴ Pr6N DB" panose="020B0600000000000000" pitchFamily="34" charset="-128"/>
                        <a:ea typeface="A P-OTF UD新ゴ Pr6N DB" panose="020B0600000000000000" pitchFamily="34" charset="-128"/>
                      </a:endParaRPr>
                    </a:p>
                    <a:p>
                      <a:pPr marL="0" marR="0" lvl="0" indent="0" algn="l" defTabSz="685800" rtl="0" eaLnBrk="1" fontAlgn="auto" latinLnBrk="0" hangingPunct="1">
                        <a:lnSpc>
                          <a:spcPct val="100000"/>
                        </a:lnSpc>
                        <a:spcBef>
                          <a:spcPts val="1200"/>
                        </a:spcBef>
                        <a:spcAft>
                          <a:spcPts val="0"/>
                        </a:spcAft>
                        <a:buClrTx/>
                        <a:buSzTx/>
                        <a:buFontTx/>
                        <a:buNone/>
                        <a:tabLst/>
                        <a:defRPr/>
                      </a:pPr>
                      <a:r>
                        <a:rPr kumimoji="1" lang="en-US" altLang="ja-JP" sz="1200" dirty="0">
                          <a:latin typeface="A P-OTF UD新ゴ Pr6N DB" panose="020B0600000000000000" pitchFamily="34" charset="-128"/>
                          <a:ea typeface="A P-OTF UD新ゴ Pr6N DB" panose="020B0600000000000000" pitchFamily="34" charset="-128"/>
                        </a:rPr>
                        <a:t>W</a:t>
                      </a:r>
                      <a:r>
                        <a:rPr kumimoji="1" lang="ja-JP" altLang="en-US" sz="1200" dirty="0">
                          <a:latin typeface="A P-OTF UD新ゴ Pr6N DB" panose="020B0600000000000000" pitchFamily="34" charset="-128"/>
                          <a:ea typeface="A P-OTF UD新ゴ Pr6N DB" panose="020B0600000000000000" pitchFamily="34" charset="-128"/>
                        </a:rPr>
                        <a:t>　　　　</a:t>
                      </a:r>
                      <a:r>
                        <a:rPr kumimoji="1" lang="en-US" altLang="ja-JP" sz="1200" dirty="0">
                          <a:latin typeface="A P-OTF UD新ゴ Pr6N DB" panose="020B0600000000000000" pitchFamily="34" charset="-128"/>
                          <a:ea typeface="A P-OTF UD新ゴ Pr6N DB" panose="020B0600000000000000" pitchFamily="34" charset="-128"/>
                        </a:rPr>
                        <a:t>×D</a:t>
                      </a:r>
                      <a:r>
                        <a:rPr kumimoji="1" lang="ja-JP" altLang="en-US" sz="1200" dirty="0">
                          <a:latin typeface="A P-OTF UD新ゴ Pr6N DB" panose="020B0600000000000000" pitchFamily="34" charset="-128"/>
                          <a:ea typeface="A P-OTF UD新ゴ Pr6N DB" panose="020B0600000000000000" pitchFamily="34" charset="-128"/>
                        </a:rPr>
                        <a:t>　　　　（外壁中心）基礎</a:t>
                      </a:r>
                    </a:p>
                  </a:txBody>
                  <a:tcPr marL="72000" marR="72000" marT="180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ja-JP" altLang="en-US" sz="1200" dirty="0">
                          <a:latin typeface="A P-OTF UD新ゴ Pr6N DB" panose="020B0600000000000000" pitchFamily="34" charset="-128"/>
                          <a:ea typeface="A P-OTF UD新ゴ Pr6N DB" panose="020B0600000000000000" pitchFamily="34" charset="-128"/>
                        </a:rPr>
                        <a:t>単棟・連棟</a:t>
                      </a:r>
                    </a:p>
                  </a:txBody>
                  <a:tcPr marL="72000" marR="72000" marT="7200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endParaRPr kumimoji="1" lang="ja-JP" altLang="en-US" sz="1200" dirty="0">
                        <a:latin typeface="A P-OTF UD新ゴ Pr6N DB" panose="020B0600000000000000" pitchFamily="34" charset="-128"/>
                        <a:ea typeface="A P-OTF UD新ゴ Pr6N DB" panose="020B0600000000000000" pitchFamily="34" charset="-128"/>
                      </a:endParaRPr>
                    </a:p>
                  </a:txBody>
                  <a:tcPr marL="72000" marR="72000" marT="7200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745624255"/>
                  </a:ext>
                </a:extLst>
              </a:tr>
              <a:tr h="442757">
                <a:tc>
                  <a:txBody>
                    <a:bodyPr/>
                    <a:lstStyle/>
                    <a:p>
                      <a:r>
                        <a:rPr kumimoji="1" lang="ja-JP" altLang="en-US" sz="1200" dirty="0">
                          <a:latin typeface="A P-OTF UD新ゴ Pr6N DB" panose="020B0600000000000000" pitchFamily="34" charset="-128"/>
                          <a:ea typeface="A P-OTF UD新ゴ Pr6N DB" panose="020B0600000000000000" pitchFamily="34" charset="-128"/>
                        </a:rPr>
                        <a:t>ゲート・看板</a:t>
                      </a:r>
                      <a:endParaRPr kumimoji="1" lang="en-US" altLang="ja-JP" sz="1200" dirty="0">
                        <a:latin typeface="A P-OTF UD新ゴ Pr6N DB" panose="020B0600000000000000" pitchFamily="34" charset="-128"/>
                        <a:ea typeface="A P-OTF UD新ゴ Pr6N DB" panose="020B0600000000000000" pitchFamily="34" charset="-128"/>
                      </a:endParaRPr>
                    </a:p>
                    <a:p>
                      <a:r>
                        <a:rPr kumimoji="1" lang="ja-JP" altLang="en-US" sz="1200" dirty="0">
                          <a:latin typeface="A P-OTF UD新ゴ Pr6N DB" panose="020B0600000000000000" pitchFamily="34" charset="-128"/>
                          <a:ea typeface="A P-OTF UD新ゴ Pr6N DB" panose="020B0600000000000000" pitchFamily="34" charset="-128"/>
                        </a:rPr>
                        <a:t>（工作物）</a:t>
                      </a:r>
                    </a:p>
                  </a:txBody>
                  <a:tcPr marL="72000" marR="72000" marT="7200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lnSpc>
                          <a:spcPct val="100000"/>
                        </a:lnSpc>
                        <a:spcBef>
                          <a:spcPts val="1200"/>
                        </a:spcBef>
                        <a:spcAft>
                          <a:spcPts val="0"/>
                        </a:spcAft>
                      </a:pPr>
                      <a:r>
                        <a:rPr kumimoji="1" lang="ja-JP" altLang="en-US" sz="1200" dirty="0">
                          <a:latin typeface="A P-OTF UD新ゴ Pr6N DB" panose="020B0600000000000000" pitchFamily="34" charset="-128"/>
                          <a:ea typeface="A P-OTF UD新ゴ Pr6N DB" panose="020B0600000000000000" pitchFamily="34" charset="-128"/>
                        </a:rPr>
                        <a:t>仕様：</a:t>
                      </a:r>
                      <a:endParaRPr kumimoji="1" lang="en-US" altLang="ja-JP" sz="1200" dirty="0">
                        <a:latin typeface="A P-OTF UD新ゴ Pr6N DB" panose="020B0600000000000000" pitchFamily="34" charset="-128"/>
                        <a:ea typeface="A P-OTF UD新ゴ Pr6N DB" panose="020B0600000000000000" pitchFamily="34" charset="-128"/>
                      </a:endParaRPr>
                    </a:p>
                    <a:p>
                      <a:pPr algn="l">
                        <a:lnSpc>
                          <a:spcPct val="100000"/>
                        </a:lnSpc>
                        <a:spcBef>
                          <a:spcPts val="1200"/>
                        </a:spcBef>
                        <a:spcAft>
                          <a:spcPts val="0"/>
                        </a:spcAft>
                      </a:pPr>
                      <a:r>
                        <a:rPr kumimoji="1" lang="ja-JP" altLang="en-US" sz="1200" dirty="0">
                          <a:latin typeface="A P-OTF UD新ゴ Pr6N DB" panose="020B0600000000000000" pitchFamily="34" charset="-128"/>
                          <a:ea typeface="A P-OTF UD新ゴ Pr6N DB" panose="020B0600000000000000" pitchFamily="34" charset="-128"/>
                        </a:rPr>
                        <a:t>高さ：　　　ｍ</a:t>
                      </a:r>
                      <a:endParaRPr kumimoji="1" lang="en-US" altLang="ja-JP" sz="1200" dirty="0">
                        <a:latin typeface="A P-OTF UD新ゴ Pr6N DB" panose="020B0600000000000000" pitchFamily="34" charset="-128"/>
                        <a:ea typeface="A P-OTF UD新ゴ Pr6N DB" panose="020B0600000000000000" pitchFamily="34" charset="-128"/>
                      </a:endParaRPr>
                    </a:p>
                  </a:txBody>
                  <a:tcPr marL="72000" marR="72000" marT="180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ja-JP" altLang="en-US" sz="1200" dirty="0">
                          <a:latin typeface="A P-OTF UD新ゴ Pr6N DB" panose="020B0600000000000000" pitchFamily="34" charset="-128"/>
                          <a:ea typeface="A P-OTF UD新ゴ Pr6N DB" panose="020B0600000000000000" pitchFamily="34" charset="-128"/>
                        </a:rPr>
                        <a:t>単棟・連棟</a:t>
                      </a:r>
                    </a:p>
                  </a:txBody>
                  <a:tcPr marL="72000" marR="72000" marT="7200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endParaRPr kumimoji="1" lang="en-US" altLang="ja-JP" sz="1200" dirty="0">
                        <a:latin typeface="A P-OTF UD新ゴ Pr6N DB" panose="020B0600000000000000" pitchFamily="34" charset="-128"/>
                        <a:ea typeface="A P-OTF UD新ゴ Pr6N DB" panose="020B0600000000000000" pitchFamily="34" charset="-128"/>
                      </a:endParaRPr>
                    </a:p>
                  </a:txBody>
                  <a:tcPr marL="72000" marR="72000" marT="7200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754128490"/>
                  </a:ext>
                </a:extLst>
              </a:tr>
            </a:tbl>
          </a:graphicData>
        </a:graphic>
      </p:graphicFrame>
      <p:sp>
        <p:nvSpPr>
          <p:cNvPr id="17" name="テキスト ボックス 16">
            <a:extLst>
              <a:ext uri="{FF2B5EF4-FFF2-40B4-BE49-F238E27FC236}">
                <a16:creationId xmlns:a16="http://schemas.microsoft.com/office/drawing/2014/main" id="{2BC46831-4C3A-3E63-1AB2-AA7AAB39E6EB}"/>
              </a:ext>
            </a:extLst>
          </p:cNvPr>
          <p:cNvSpPr txBox="1"/>
          <p:nvPr/>
        </p:nvSpPr>
        <p:spPr>
          <a:xfrm>
            <a:off x="101599" y="867672"/>
            <a:ext cx="1980029" cy="215444"/>
          </a:xfrm>
          <a:prstGeom prst="rect">
            <a:avLst/>
          </a:prstGeom>
          <a:noFill/>
        </p:spPr>
        <p:txBody>
          <a:bodyPr wrap="none" tIns="0" bIns="0" rtlCol="0">
            <a:spAutoFit/>
          </a:bodyPr>
          <a:lstStyle/>
          <a:p>
            <a:r>
              <a:rPr kumimoji="1" lang="ja-JP" altLang="en-US" sz="1400" b="1" dirty="0">
                <a:latin typeface="A P-OTF UD新ゴ Pr6N M" panose="020B0500000000000000" pitchFamily="34" charset="-128"/>
                <a:ea typeface="A P-OTF UD新ゴ Pr6N M" panose="020B0500000000000000" pitchFamily="34" charset="-128"/>
              </a:rPr>
              <a:t>３　建物・工作物概要</a:t>
            </a:r>
          </a:p>
        </p:txBody>
      </p:sp>
      <p:graphicFrame>
        <p:nvGraphicFramePr>
          <p:cNvPr id="2" name="表 5">
            <a:extLst>
              <a:ext uri="{FF2B5EF4-FFF2-40B4-BE49-F238E27FC236}">
                <a16:creationId xmlns:a16="http://schemas.microsoft.com/office/drawing/2014/main" id="{E6B987D7-2C5C-2A36-0CF3-EB0AE959819A}"/>
              </a:ext>
            </a:extLst>
          </p:cNvPr>
          <p:cNvGraphicFramePr>
            <a:graphicFrameLocks noGrp="1"/>
          </p:cNvGraphicFramePr>
          <p:nvPr>
            <p:extLst>
              <p:ext uri="{D42A27DB-BD31-4B8C-83A1-F6EECF244321}">
                <p14:modId xmlns:p14="http://schemas.microsoft.com/office/powerpoint/2010/main" val="293645225"/>
              </p:ext>
            </p:extLst>
          </p:nvPr>
        </p:nvGraphicFramePr>
        <p:xfrm>
          <a:off x="225426" y="6192338"/>
          <a:ext cx="6407150" cy="2393280"/>
        </p:xfrm>
        <a:graphic>
          <a:graphicData uri="http://schemas.openxmlformats.org/drawingml/2006/table">
            <a:tbl>
              <a:tblPr firstRow="1" bandRow="1">
                <a:tableStyleId>{2D5ABB26-0587-4C30-8999-92F81FD0307C}</a:tableStyleId>
              </a:tblPr>
              <a:tblGrid>
                <a:gridCol w="1448765">
                  <a:extLst>
                    <a:ext uri="{9D8B030D-6E8A-4147-A177-3AD203B41FA5}">
                      <a16:colId xmlns:a16="http://schemas.microsoft.com/office/drawing/2014/main" val="2760437045"/>
                    </a:ext>
                  </a:extLst>
                </a:gridCol>
                <a:gridCol w="1538909">
                  <a:extLst>
                    <a:ext uri="{9D8B030D-6E8A-4147-A177-3AD203B41FA5}">
                      <a16:colId xmlns:a16="http://schemas.microsoft.com/office/drawing/2014/main" val="4075412820"/>
                    </a:ext>
                  </a:extLst>
                </a:gridCol>
                <a:gridCol w="762000">
                  <a:extLst>
                    <a:ext uri="{9D8B030D-6E8A-4147-A177-3AD203B41FA5}">
                      <a16:colId xmlns:a16="http://schemas.microsoft.com/office/drawing/2014/main" val="1174943326"/>
                    </a:ext>
                  </a:extLst>
                </a:gridCol>
                <a:gridCol w="723900">
                  <a:extLst>
                    <a:ext uri="{9D8B030D-6E8A-4147-A177-3AD203B41FA5}">
                      <a16:colId xmlns:a16="http://schemas.microsoft.com/office/drawing/2014/main" val="2460768757"/>
                    </a:ext>
                  </a:extLst>
                </a:gridCol>
                <a:gridCol w="342900">
                  <a:extLst>
                    <a:ext uri="{9D8B030D-6E8A-4147-A177-3AD203B41FA5}">
                      <a16:colId xmlns:a16="http://schemas.microsoft.com/office/drawing/2014/main" val="3086458173"/>
                    </a:ext>
                  </a:extLst>
                </a:gridCol>
                <a:gridCol w="1590676">
                  <a:extLst>
                    <a:ext uri="{9D8B030D-6E8A-4147-A177-3AD203B41FA5}">
                      <a16:colId xmlns:a16="http://schemas.microsoft.com/office/drawing/2014/main" val="1670133188"/>
                    </a:ext>
                  </a:extLst>
                </a:gridCol>
              </a:tblGrid>
              <a:tr h="242232">
                <a:tc>
                  <a:txBody>
                    <a:bodyPr/>
                    <a:lstStyle/>
                    <a:p>
                      <a:pPr algn="ctr"/>
                      <a:r>
                        <a:rPr kumimoji="1" lang="ja-JP" altLang="en-US" sz="1200" dirty="0">
                          <a:latin typeface="A P-OTF UD新ゴ Pr6N DB" panose="020B0600000000000000" pitchFamily="34" charset="-128"/>
                          <a:ea typeface="A P-OTF UD新ゴ Pr6N DB" panose="020B0600000000000000" pitchFamily="34" charset="-128"/>
                        </a:rPr>
                        <a:t>区分</a:t>
                      </a:r>
                    </a:p>
                  </a:txBody>
                  <a:tcPr marT="144000" marB="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a:txBody>
                    <a:bodyPr/>
                    <a:lstStyle/>
                    <a:p>
                      <a:pPr algn="ctr"/>
                      <a:r>
                        <a:rPr kumimoji="1" lang="ja-JP" altLang="en-US" sz="1200" dirty="0">
                          <a:latin typeface="A P-OTF UD新ゴ Pr6N DB" panose="020B0600000000000000" pitchFamily="34" charset="-128"/>
                          <a:ea typeface="A P-OTF UD新ゴ Pr6N DB" panose="020B0600000000000000" pitchFamily="34" charset="-128"/>
                        </a:rPr>
                        <a:t>規格</a:t>
                      </a:r>
                      <a:endParaRPr kumimoji="1" lang="en-US" altLang="ja-JP" sz="1200" dirty="0">
                        <a:latin typeface="A P-OTF UD新ゴ Pr6N DB" panose="020B0600000000000000" pitchFamily="34" charset="-128"/>
                        <a:ea typeface="A P-OTF UD新ゴ Pr6N DB" panose="020B0600000000000000" pitchFamily="34" charset="-128"/>
                      </a:endParaRPr>
                    </a:p>
                  </a:txBody>
                  <a:tcPr marT="144000" marB="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a:txBody>
                    <a:bodyPr/>
                    <a:lstStyle/>
                    <a:p>
                      <a:pPr algn="ctr"/>
                      <a:r>
                        <a:rPr kumimoji="1" lang="ja-JP" altLang="en-US" sz="1200" dirty="0">
                          <a:latin typeface="A P-OTF UD新ゴ Pr6N DB" panose="020B0600000000000000" pitchFamily="34" charset="-128"/>
                          <a:ea typeface="A P-OTF UD新ゴ Pr6N DB" panose="020B0600000000000000" pitchFamily="34" charset="-128"/>
                        </a:rPr>
                        <a:t>単価</a:t>
                      </a:r>
                    </a:p>
                  </a:txBody>
                  <a:tcPr marT="144000" marB="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gridSpan="2">
                  <a:txBody>
                    <a:bodyPr/>
                    <a:lstStyle/>
                    <a:p>
                      <a:pPr algn="ctr"/>
                      <a:r>
                        <a:rPr kumimoji="1" lang="ja-JP" altLang="en-US" sz="1200" dirty="0">
                          <a:latin typeface="A P-OTF UD新ゴ Pr6N DB" panose="020B0600000000000000" pitchFamily="34" charset="-128"/>
                          <a:ea typeface="A P-OTF UD新ゴ Pr6N DB" panose="020B0600000000000000" pitchFamily="34" charset="-128"/>
                        </a:rPr>
                        <a:t>数量</a:t>
                      </a:r>
                    </a:p>
                  </a:txBody>
                  <a:tcPr marT="144000" marB="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hMerge="1">
                  <a:txBody>
                    <a:bodyPr/>
                    <a:lstStyle/>
                    <a:p>
                      <a:pPr algn="ctr"/>
                      <a:endParaRPr kumimoji="1" lang="ja-JP" altLang="en-US" sz="1200" dirty="0"/>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a:txBody>
                    <a:bodyPr/>
                    <a:lstStyle/>
                    <a:p>
                      <a:pPr algn="ctr"/>
                      <a:r>
                        <a:rPr kumimoji="1" lang="ja-JP" altLang="en-US" sz="1200" dirty="0">
                          <a:latin typeface="A P-OTF UD新ゴ Pr6N DB" panose="020B0600000000000000" pitchFamily="34" charset="-128"/>
                          <a:ea typeface="A P-OTF UD新ゴ Pr6N DB" panose="020B0600000000000000" pitchFamily="34" charset="-128"/>
                        </a:rPr>
                        <a:t>備考</a:t>
                      </a:r>
                    </a:p>
                  </a:txBody>
                  <a:tcPr marT="144000" marB="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extLst>
                  <a:ext uri="{0D108BD9-81ED-4DB2-BD59-A6C34878D82A}">
                    <a16:rowId xmlns:a16="http://schemas.microsoft.com/office/drawing/2014/main" val="2844883740"/>
                  </a:ext>
                </a:extLst>
              </a:tr>
              <a:tr h="242232">
                <a:tc rowSpan="2">
                  <a:txBody>
                    <a:bodyPr/>
                    <a:lstStyle/>
                    <a:p>
                      <a:r>
                        <a:rPr kumimoji="1" lang="ja-JP" altLang="en-US" sz="1200" dirty="0">
                          <a:latin typeface="A P-OTF UD新ゴ Pr6N DB" panose="020B0600000000000000" pitchFamily="34" charset="-128"/>
                          <a:ea typeface="A P-OTF UD新ゴ Pr6N DB" panose="020B0600000000000000" pitchFamily="34" charset="-128"/>
                        </a:rPr>
                        <a:t>テント</a:t>
                      </a:r>
                    </a:p>
                  </a:txBody>
                  <a:tcPr marT="144000" marB="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en-US" altLang="ja-JP" sz="1200" dirty="0">
                          <a:latin typeface="A P-OTF UD新ゴ Pr6N DB" panose="020B0600000000000000" pitchFamily="34" charset="-128"/>
                          <a:ea typeface="A P-OTF UD新ゴ Pr6N DB" panose="020B0600000000000000" pitchFamily="34" charset="-128"/>
                        </a:rPr>
                        <a:t>5.4m×3.6m</a:t>
                      </a:r>
                      <a:endParaRPr kumimoji="1" lang="ja-JP" altLang="en-US" sz="1200" dirty="0">
                        <a:latin typeface="A P-OTF UD新ゴ Pr6N DB" panose="020B0600000000000000" pitchFamily="34" charset="-128"/>
                        <a:ea typeface="A P-OTF UD新ゴ Pr6N DB" panose="020B0600000000000000" pitchFamily="34" charset="-128"/>
                      </a:endParaRPr>
                    </a:p>
                  </a:txBody>
                  <a:tcPr marT="144000" marB="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r>
                        <a:rPr kumimoji="1" lang="en-US" altLang="ja-JP" sz="1200" dirty="0">
                          <a:latin typeface="A P-OTF UD新ゴ Pr6N DB" panose="020B0600000000000000" pitchFamily="34" charset="-128"/>
                          <a:ea typeface="A P-OTF UD新ゴ Pr6N DB" panose="020B0600000000000000" pitchFamily="34" charset="-128"/>
                        </a:rPr>
                        <a:t>17,600</a:t>
                      </a:r>
                      <a:endParaRPr kumimoji="1" lang="ja-JP" altLang="en-US" sz="1200" dirty="0">
                        <a:latin typeface="A P-OTF UD新ゴ Pr6N DB" panose="020B0600000000000000" pitchFamily="34" charset="-128"/>
                        <a:ea typeface="A P-OTF UD新ゴ Pr6N DB" panose="020B0600000000000000" pitchFamily="34" charset="-128"/>
                      </a:endParaRPr>
                    </a:p>
                  </a:txBody>
                  <a:tcPr marT="144000" marB="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sz="1200" dirty="0">
                        <a:latin typeface="A P-OTF UD新ゴ Pr6N DB" panose="020B0600000000000000" pitchFamily="34" charset="-128"/>
                        <a:ea typeface="A P-OTF UD新ゴ Pr6N DB" panose="020B0600000000000000" pitchFamily="34" charset="-128"/>
                      </a:endParaRPr>
                    </a:p>
                  </a:txBody>
                  <a:tcPr marT="144000" marB="7200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200" dirty="0">
                          <a:latin typeface="A P-OTF UD新ゴ Pr6N DB" panose="020B0600000000000000" pitchFamily="34" charset="-128"/>
                          <a:ea typeface="A P-OTF UD新ゴ Pr6N DB" panose="020B0600000000000000" pitchFamily="34" charset="-128"/>
                        </a:rPr>
                        <a:t>張</a:t>
                      </a:r>
                    </a:p>
                  </a:txBody>
                  <a:tcPr marT="144000" marB="7200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en-US" altLang="ja-JP" sz="1200" dirty="0">
                          <a:latin typeface="A P-OTF UD新ゴ Pr6N DB" panose="020B0600000000000000" pitchFamily="34" charset="-128"/>
                          <a:ea typeface="A P-OTF UD新ゴ Pr6N DB" panose="020B0600000000000000" pitchFamily="34" charset="-128"/>
                        </a:rPr>
                        <a:t>2</a:t>
                      </a:r>
                      <a:r>
                        <a:rPr kumimoji="1" lang="ja-JP" altLang="en-US" sz="1200" dirty="0">
                          <a:latin typeface="A P-OTF UD新ゴ Pr6N DB" panose="020B0600000000000000" pitchFamily="34" charset="-128"/>
                          <a:ea typeface="A P-OTF UD新ゴ Pr6N DB" panose="020B0600000000000000" pitchFamily="34" charset="-128"/>
                        </a:rPr>
                        <a:t>間</a:t>
                      </a:r>
                      <a:r>
                        <a:rPr kumimoji="1" lang="en-US" altLang="ja-JP" sz="1200" dirty="0">
                          <a:latin typeface="A P-OTF UD新ゴ Pr6N DB" panose="020B0600000000000000" pitchFamily="34" charset="-128"/>
                          <a:ea typeface="A P-OTF UD新ゴ Pr6N DB" panose="020B0600000000000000" pitchFamily="34" charset="-128"/>
                        </a:rPr>
                        <a:t>×3</a:t>
                      </a:r>
                      <a:r>
                        <a:rPr kumimoji="1" lang="ja-JP" altLang="en-US" sz="1200" dirty="0">
                          <a:latin typeface="A P-OTF UD新ゴ Pr6N DB" panose="020B0600000000000000" pitchFamily="34" charset="-128"/>
                          <a:ea typeface="A P-OTF UD新ゴ Pr6N DB" panose="020B0600000000000000" pitchFamily="34" charset="-128"/>
                        </a:rPr>
                        <a:t>間</a:t>
                      </a:r>
                    </a:p>
                  </a:txBody>
                  <a:tcPr marT="144000" marB="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265047134"/>
                  </a:ext>
                </a:extLst>
              </a:tr>
              <a:tr h="242232">
                <a:tc vMerge="1">
                  <a:txBody>
                    <a:bodyPr/>
                    <a:lstStyle/>
                    <a:p>
                      <a:endParaRPr kumimoji="1" lang="ja-JP" altLang="en-US" sz="1200" dirty="0">
                        <a:latin typeface="A P-OTF UD新ゴ Pr6N DB" panose="020B0600000000000000" pitchFamily="34" charset="-128"/>
                        <a:ea typeface="A P-OTF UD新ゴ Pr6N DB" panose="020B0600000000000000" pitchFamily="34" charset="-128"/>
                      </a:endParaRPr>
                    </a:p>
                  </a:txBody>
                  <a:tcPr marT="144000" marB="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en-US" altLang="ja-JP" sz="1200" dirty="0">
                          <a:latin typeface="A P-OTF UD新ゴ Pr6N DB" panose="020B0600000000000000" pitchFamily="34" charset="-128"/>
                          <a:ea typeface="A P-OTF UD新ゴ Pr6N DB" panose="020B0600000000000000" pitchFamily="34" charset="-128"/>
                        </a:rPr>
                        <a:t>3.6m×2.7m</a:t>
                      </a:r>
                      <a:endParaRPr kumimoji="1" lang="ja-JP" altLang="en-US" sz="1200" dirty="0">
                        <a:latin typeface="A P-OTF UD新ゴ Pr6N DB" panose="020B0600000000000000" pitchFamily="34" charset="-128"/>
                        <a:ea typeface="A P-OTF UD新ゴ Pr6N DB" panose="020B0600000000000000" pitchFamily="34" charset="-128"/>
                      </a:endParaRPr>
                    </a:p>
                  </a:txBody>
                  <a:tcPr marT="144000" marB="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r>
                        <a:rPr kumimoji="1" lang="en-US" altLang="ja-JP" sz="1200" dirty="0">
                          <a:latin typeface="A P-OTF UD新ゴ Pr6N DB" panose="020B0600000000000000" pitchFamily="34" charset="-128"/>
                          <a:ea typeface="A P-OTF UD新ゴ Pr6N DB" panose="020B0600000000000000" pitchFamily="34" charset="-128"/>
                        </a:rPr>
                        <a:t>12,100</a:t>
                      </a:r>
                      <a:endParaRPr kumimoji="1" lang="ja-JP" altLang="en-US" sz="1200" dirty="0">
                        <a:latin typeface="A P-OTF UD新ゴ Pr6N DB" panose="020B0600000000000000" pitchFamily="34" charset="-128"/>
                        <a:ea typeface="A P-OTF UD新ゴ Pr6N DB" panose="020B0600000000000000" pitchFamily="34" charset="-128"/>
                      </a:endParaRPr>
                    </a:p>
                  </a:txBody>
                  <a:tcPr marT="144000" marB="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sz="1200" dirty="0">
                        <a:latin typeface="A P-OTF UD新ゴ Pr6N DB" panose="020B0600000000000000" pitchFamily="34" charset="-128"/>
                        <a:ea typeface="A P-OTF UD新ゴ Pr6N DB" panose="020B0600000000000000" pitchFamily="34" charset="-128"/>
                      </a:endParaRPr>
                    </a:p>
                  </a:txBody>
                  <a:tcPr marT="144000" marB="7200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200" dirty="0">
                          <a:latin typeface="A P-OTF UD新ゴ Pr6N DB" panose="020B0600000000000000" pitchFamily="34" charset="-128"/>
                          <a:ea typeface="A P-OTF UD新ゴ Pr6N DB" panose="020B0600000000000000" pitchFamily="34" charset="-128"/>
                        </a:rPr>
                        <a:t>張</a:t>
                      </a:r>
                    </a:p>
                  </a:txBody>
                  <a:tcPr marT="144000" marB="7200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en-US" altLang="ja-JP" sz="1200" dirty="0">
                          <a:latin typeface="A P-OTF UD新ゴ Pr6N DB" panose="020B0600000000000000" pitchFamily="34" charset="-128"/>
                          <a:ea typeface="A P-OTF UD新ゴ Pr6N DB" panose="020B0600000000000000" pitchFamily="34" charset="-128"/>
                        </a:rPr>
                        <a:t>1.5</a:t>
                      </a:r>
                      <a:r>
                        <a:rPr kumimoji="1" lang="ja-JP" altLang="en-US" sz="1200" dirty="0">
                          <a:latin typeface="A P-OTF UD新ゴ Pr6N DB" panose="020B0600000000000000" pitchFamily="34" charset="-128"/>
                          <a:ea typeface="A P-OTF UD新ゴ Pr6N DB" panose="020B0600000000000000" pitchFamily="34" charset="-128"/>
                        </a:rPr>
                        <a:t>間</a:t>
                      </a:r>
                      <a:r>
                        <a:rPr kumimoji="1" lang="en-US" altLang="ja-JP" sz="1200" dirty="0">
                          <a:latin typeface="A P-OTF UD新ゴ Pr6N DB" panose="020B0600000000000000" pitchFamily="34" charset="-128"/>
                          <a:ea typeface="A P-OTF UD新ゴ Pr6N DB" panose="020B0600000000000000" pitchFamily="34" charset="-128"/>
                        </a:rPr>
                        <a:t>×2</a:t>
                      </a:r>
                      <a:r>
                        <a:rPr kumimoji="1" lang="ja-JP" altLang="en-US" sz="1200" dirty="0">
                          <a:latin typeface="A P-OTF UD新ゴ Pr6N DB" panose="020B0600000000000000" pitchFamily="34" charset="-128"/>
                          <a:ea typeface="A P-OTF UD新ゴ Pr6N DB" panose="020B0600000000000000" pitchFamily="34" charset="-128"/>
                        </a:rPr>
                        <a:t>間</a:t>
                      </a:r>
                    </a:p>
                  </a:txBody>
                  <a:tcPr marT="144000" marB="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512215252"/>
                  </a:ext>
                </a:extLst>
              </a:tr>
              <a:tr h="242232">
                <a:tc>
                  <a:txBody>
                    <a:bodyPr/>
                    <a:lstStyle/>
                    <a:p>
                      <a:r>
                        <a:rPr kumimoji="1" lang="ja-JP" altLang="en-US" sz="1200" dirty="0">
                          <a:latin typeface="A P-OTF UD新ゴ Pr6N DB" panose="020B0600000000000000" pitchFamily="34" charset="-128"/>
                          <a:ea typeface="A P-OTF UD新ゴ Pr6N DB" panose="020B0600000000000000" pitchFamily="34" charset="-128"/>
                        </a:rPr>
                        <a:t>テント側幕</a:t>
                      </a:r>
                    </a:p>
                  </a:txBody>
                  <a:tcPr marT="144000" marB="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200" dirty="0">
                          <a:latin typeface="A P-OTF UD新ゴ Pr6N DB" panose="020B0600000000000000" pitchFamily="34" charset="-128"/>
                          <a:ea typeface="A P-OTF UD新ゴ Pr6N DB" panose="020B0600000000000000" pitchFamily="34" charset="-128"/>
                        </a:rPr>
                        <a:t>１間</a:t>
                      </a:r>
                      <a:endParaRPr kumimoji="1" lang="en-US" altLang="ja-JP" sz="1200" dirty="0">
                        <a:latin typeface="A P-OTF UD新ゴ Pr6N DB" panose="020B0600000000000000" pitchFamily="34" charset="-128"/>
                        <a:ea typeface="A P-OTF UD新ゴ Pr6N DB" panose="020B0600000000000000" pitchFamily="34" charset="-128"/>
                      </a:endParaRPr>
                    </a:p>
                  </a:txBody>
                  <a:tcPr marT="144000" marB="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r>
                        <a:rPr kumimoji="1" lang="en-US" altLang="ja-JP" sz="1200" dirty="0">
                          <a:latin typeface="A P-OTF UD新ゴ Pr6N DB" panose="020B0600000000000000" pitchFamily="34" charset="-128"/>
                          <a:ea typeface="A P-OTF UD新ゴ Pr6N DB" panose="020B0600000000000000" pitchFamily="34" charset="-128"/>
                        </a:rPr>
                        <a:t>880</a:t>
                      </a:r>
                      <a:endParaRPr kumimoji="1" lang="ja-JP" altLang="en-US" sz="1200" dirty="0">
                        <a:latin typeface="A P-OTF UD新ゴ Pr6N DB" panose="020B0600000000000000" pitchFamily="34" charset="-128"/>
                        <a:ea typeface="A P-OTF UD新ゴ Pr6N DB" panose="020B0600000000000000" pitchFamily="34" charset="-128"/>
                      </a:endParaRPr>
                    </a:p>
                  </a:txBody>
                  <a:tcPr marT="144000" marB="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sz="1200">
                        <a:latin typeface="A P-OTF UD新ゴ Pr6N DB" panose="020B0600000000000000" pitchFamily="34" charset="-128"/>
                        <a:ea typeface="A P-OTF UD新ゴ Pr6N DB" panose="020B0600000000000000" pitchFamily="34" charset="-128"/>
                      </a:endParaRPr>
                    </a:p>
                  </a:txBody>
                  <a:tcPr marT="144000" marB="7200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200" dirty="0">
                          <a:latin typeface="A P-OTF UD新ゴ Pr6N DB" panose="020B0600000000000000" pitchFamily="34" charset="-128"/>
                          <a:ea typeface="A P-OTF UD新ゴ Pr6N DB" panose="020B0600000000000000" pitchFamily="34" charset="-128"/>
                        </a:rPr>
                        <a:t>枚</a:t>
                      </a:r>
                    </a:p>
                  </a:txBody>
                  <a:tcPr marT="144000" marB="7200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sz="1200" dirty="0">
                        <a:latin typeface="A P-OTF UD新ゴ Pr6N DB" panose="020B0600000000000000" pitchFamily="34" charset="-128"/>
                        <a:ea typeface="A P-OTF UD新ゴ Pr6N DB" panose="020B0600000000000000" pitchFamily="34" charset="-128"/>
                      </a:endParaRPr>
                    </a:p>
                  </a:txBody>
                  <a:tcPr marT="144000" marB="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982982995"/>
                  </a:ext>
                </a:extLst>
              </a:tr>
              <a:tr h="242232">
                <a:tc rowSpan="2">
                  <a:txBody>
                    <a:bodyPr/>
                    <a:lstStyle/>
                    <a:p>
                      <a:r>
                        <a:rPr kumimoji="1" lang="ja-JP" altLang="en-US" sz="1200" dirty="0">
                          <a:latin typeface="A P-OTF UD新ゴ Pr6N DB" panose="020B0600000000000000" pitchFamily="34" charset="-128"/>
                          <a:ea typeface="A P-OTF UD新ゴ Pr6N DB" panose="020B0600000000000000" pitchFamily="34" charset="-128"/>
                        </a:rPr>
                        <a:t>テント雨樋</a:t>
                      </a:r>
                    </a:p>
                  </a:txBody>
                  <a:tcPr marT="144000" marB="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200" dirty="0">
                          <a:latin typeface="A P-OTF UD新ゴ Pr6N DB" panose="020B0600000000000000" pitchFamily="34" charset="-128"/>
                          <a:ea typeface="A P-OTF UD新ゴ Pr6N DB" panose="020B0600000000000000" pitchFamily="34" charset="-128"/>
                        </a:rPr>
                        <a:t>２間</a:t>
                      </a:r>
                    </a:p>
                  </a:txBody>
                  <a:tcPr marT="144000" marB="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r>
                        <a:rPr kumimoji="1" lang="en-US" altLang="ja-JP" sz="1200" dirty="0">
                          <a:latin typeface="A P-OTF UD新ゴ Pr6N DB" panose="020B0600000000000000" pitchFamily="34" charset="-128"/>
                          <a:ea typeface="A P-OTF UD新ゴ Pr6N DB" panose="020B0600000000000000" pitchFamily="34" charset="-128"/>
                        </a:rPr>
                        <a:t>1,430</a:t>
                      </a:r>
                      <a:endParaRPr kumimoji="1" lang="ja-JP" altLang="en-US" sz="1200" dirty="0">
                        <a:latin typeface="A P-OTF UD新ゴ Pr6N DB" panose="020B0600000000000000" pitchFamily="34" charset="-128"/>
                        <a:ea typeface="A P-OTF UD新ゴ Pr6N DB" panose="020B0600000000000000" pitchFamily="34" charset="-128"/>
                      </a:endParaRPr>
                    </a:p>
                  </a:txBody>
                  <a:tcPr marT="144000" marB="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sz="1200" dirty="0">
                        <a:latin typeface="A P-OTF UD新ゴ Pr6N DB" panose="020B0600000000000000" pitchFamily="34" charset="-128"/>
                        <a:ea typeface="A P-OTF UD新ゴ Pr6N DB" panose="020B0600000000000000" pitchFamily="34" charset="-128"/>
                      </a:endParaRPr>
                    </a:p>
                  </a:txBody>
                  <a:tcPr marT="144000" marB="7200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200" dirty="0">
                          <a:latin typeface="A P-OTF UD新ゴ Pr6N DB" panose="020B0600000000000000" pitchFamily="34" charset="-128"/>
                          <a:ea typeface="A P-OTF UD新ゴ Pr6N DB" panose="020B0600000000000000" pitchFamily="34" charset="-128"/>
                        </a:rPr>
                        <a:t>個</a:t>
                      </a:r>
                    </a:p>
                  </a:txBody>
                  <a:tcPr marT="144000" marB="7200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sz="1200" dirty="0">
                        <a:latin typeface="A P-OTF UD新ゴ Pr6N DB" panose="020B0600000000000000" pitchFamily="34" charset="-128"/>
                        <a:ea typeface="A P-OTF UD新ゴ Pr6N DB" panose="020B0600000000000000" pitchFamily="34" charset="-128"/>
                      </a:endParaRPr>
                    </a:p>
                  </a:txBody>
                  <a:tcPr marT="144000" marB="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928689633"/>
                  </a:ext>
                </a:extLst>
              </a:tr>
              <a:tr h="242232">
                <a:tc vMerge="1">
                  <a:txBody>
                    <a:bodyPr/>
                    <a:lstStyle/>
                    <a:p>
                      <a:endParaRPr kumimoji="1" lang="ja-JP" altLang="en-US"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200" dirty="0">
                          <a:latin typeface="A P-OTF UD新ゴ Pr6N DB" panose="020B0600000000000000" pitchFamily="34" charset="-128"/>
                          <a:ea typeface="A P-OTF UD新ゴ Pr6N DB" panose="020B0600000000000000" pitchFamily="34" charset="-128"/>
                        </a:rPr>
                        <a:t>３間</a:t>
                      </a:r>
                    </a:p>
                  </a:txBody>
                  <a:tcPr marT="144000" marB="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r>
                        <a:rPr kumimoji="1" lang="en-US" altLang="ja-JP" sz="1200" dirty="0">
                          <a:latin typeface="A P-OTF UD新ゴ Pr6N DB" panose="020B0600000000000000" pitchFamily="34" charset="-128"/>
                          <a:ea typeface="A P-OTF UD新ゴ Pr6N DB" panose="020B0600000000000000" pitchFamily="34" charset="-128"/>
                        </a:rPr>
                        <a:t>2,200</a:t>
                      </a:r>
                      <a:endParaRPr kumimoji="1" lang="ja-JP" altLang="en-US" sz="1200" dirty="0">
                        <a:latin typeface="A P-OTF UD新ゴ Pr6N DB" panose="020B0600000000000000" pitchFamily="34" charset="-128"/>
                        <a:ea typeface="A P-OTF UD新ゴ Pr6N DB" panose="020B0600000000000000" pitchFamily="34" charset="-128"/>
                      </a:endParaRPr>
                    </a:p>
                  </a:txBody>
                  <a:tcPr marT="144000" marB="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sz="1200">
                        <a:latin typeface="A P-OTF UD新ゴ Pr6N DB" panose="020B0600000000000000" pitchFamily="34" charset="-128"/>
                        <a:ea typeface="A P-OTF UD新ゴ Pr6N DB" panose="020B0600000000000000" pitchFamily="34" charset="-128"/>
                      </a:endParaRPr>
                    </a:p>
                  </a:txBody>
                  <a:tcPr marT="144000" marB="7200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200" dirty="0">
                          <a:latin typeface="A P-OTF UD新ゴ Pr6N DB" panose="020B0600000000000000" pitchFamily="34" charset="-128"/>
                          <a:ea typeface="A P-OTF UD新ゴ Pr6N DB" panose="020B0600000000000000" pitchFamily="34" charset="-128"/>
                        </a:rPr>
                        <a:t>個</a:t>
                      </a:r>
                    </a:p>
                  </a:txBody>
                  <a:tcPr marT="144000" marB="7200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sz="1200" dirty="0">
                        <a:latin typeface="A P-OTF UD新ゴ Pr6N DB" panose="020B0600000000000000" pitchFamily="34" charset="-128"/>
                        <a:ea typeface="A P-OTF UD新ゴ Pr6N DB" panose="020B0600000000000000" pitchFamily="34" charset="-128"/>
                      </a:endParaRPr>
                    </a:p>
                  </a:txBody>
                  <a:tcPr marT="144000" marB="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289894380"/>
                  </a:ext>
                </a:extLst>
              </a:tr>
            </a:tbl>
          </a:graphicData>
        </a:graphic>
      </p:graphicFrame>
      <p:sp>
        <p:nvSpPr>
          <p:cNvPr id="5" name="テキスト ボックス 4">
            <a:extLst>
              <a:ext uri="{FF2B5EF4-FFF2-40B4-BE49-F238E27FC236}">
                <a16:creationId xmlns:a16="http://schemas.microsoft.com/office/drawing/2014/main" id="{2B8AB659-FDB5-55DC-2539-3A02D9766018}"/>
              </a:ext>
            </a:extLst>
          </p:cNvPr>
          <p:cNvSpPr txBox="1"/>
          <p:nvPr/>
        </p:nvSpPr>
        <p:spPr>
          <a:xfrm>
            <a:off x="101599" y="5934498"/>
            <a:ext cx="2621230" cy="215444"/>
          </a:xfrm>
          <a:prstGeom prst="rect">
            <a:avLst/>
          </a:prstGeom>
          <a:noFill/>
        </p:spPr>
        <p:txBody>
          <a:bodyPr wrap="none" tIns="0" bIns="0" rtlCol="0">
            <a:spAutoFit/>
          </a:bodyPr>
          <a:lstStyle/>
          <a:p>
            <a:r>
              <a:rPr kumimoji="1" lang="en-US" altLang="ja-JP" sz="1400" b="1" dirty="0">
                <a:latin typeface="A P-OTF UD新ゴ Pr6N M" panose="020B0500000000000000" pitchFamily="34" charset="-128"/>
                <a:ea typeface="A P-OTF UD新ゴ Pr6N M" panose="020B0500000000000000" pitchFamily="34" charset="-128"/>
              </a:rPr>
              <a:t>5</a:t>
            </a:r>
            <a:r>
              <a:rPr kumimoji="1" lang="ja-JP" altLang="en-US" sz="1400" b="1" dirty="0">
                <a:latin typeface="A P-OTF UD新ゴ Pr6N M" panose="020B0500000000000000" pitchFamily="34" charset="-128"/>
                <a:ea typeface="A P-OTF UD新ゴ Pr6N M" panose="020B0500000000000000" pitchFamily="34" charset="-128"/>
              </a:rPr>
              <a:t>　テント等の備品（税込み）</a:t>
            </a:r>
          </a:p>
        </p:txBody>
      </p:sp>
      <p:graphicFrame>
        <p:nvGraphicFramePr>
          <p:cNvPr id="7" name="表 6">
            <a:extLst>
              <a:ext uri="{FF2B5EF4-FFF2-40B4-BE49-F238E27FC236}">
                <a16:creationId xmlns:a16="http://schemas.microsoft.com/office/drawing/2014/main" id="{5D7A5E6D-133B-F7DE-A5EB-919BD5DF3B9A}"/>
              </a:ext>
            </a:extLst>
          </p:cNvPr>
          <p:cNvGraphicFramePr>
            <a:graphicFrameLocks noGrp="1"/>
          </p:cNvGraphicFramePr>
          <p:nvPr>
            <p:extLst>
              <p:ext uri="{D42A27DB-BD31-4B8C-83A1-F6EECF244321}">
                <p14:modId xmlns:p14="http://schemas.microsoft.com/office/powerpoint/2010/main" val="1539077884"/>
              </p:ext>
            </p:extLst>
          </p:nvPr>
        </p:nvGraphicFramePr>
        <p:xfrm>
          <a:off x="225425" y="4477385"/>
          <a:ext cx="6396238" cy="1077349"/>
        </p:xfrm>
        <a:graphic>
          <a:graphicData uri="http://schemas.openxmlformats.org/drawingml/2006/table">
            <a:tbl>
              <a:tblPr firstRow="1" bandRow="1">
                <a:tableStyleId>{5C22544A-7EE6-4342-B048-85BDC9FD1C3A}</a:tableStyleId>
              </a:tblPr>
              <a:tblGrid>
                <a:gridCol w="6396238">
                  <a:extLst>
                    <a:ext uri="{9D8B030D-6E8A-4147-A177-3AD203B41FA5}">
                      <a16:colId xmlns:a16="http://schemas.microsoft.com/office/drawing/2014/main" val="1346885655"/>
                    </a:ext>
                  </a:extLst>
                </a:gridCol>
              </a:tblGrid>
              <a:tr h="1077349">
                <a:tc>
                  <a:txBody>
                    <a:bodyPr/>
                    <a:lstStyle/>
                    <a:p>
                      <a:pPr algn="l"/>
                      <a:endParaRPr kumimoji="1" lang="ja-JP" altLang="en-US" sz="1200" b="0" dirty="0">
                        <a:solidFill>
                          <a:schemeClr val="tx1"/>
                        </a:solidFill>
                        <a:latin typeface="A-OTF UD新ゴ Pro M" panose="020B0500000000000000" pitchFamily="34" charset="-128"/>
                        <a:ea typeface="A-OTF UD新ゴ Pro M" panose="020B0500000000000000" pitchFamily="34"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382331648"/>
                  </a:ext>
                </a:extLst>
              </a:tr>
            </a:tbl>
          </a:graphicData>
        </a:graphic>
      </p:graphicFrame>
      <p:sp>
        <p:nvSpPr>
          <p:cNvPr id="8" name="テキスト ボックス 7">
            <a:extLst>
              <a:ext uri="{FF2B5EF4-FFF2-40B4-BE49-F238E27FC236}">
                <a16:creationId xmlns:a16="http://schemas.microsoft.com/office/drawing/2014/main" id="{2BBE742A-2638-6380-D073-6C1AF22C8415}"/>
              </a:ext>
            </a:extLst>
          </p:cNvPr>
          <p:cNvSpPr txBox="1"/>
          <p:nvPr/>
        </p:nvSpPr>
        <p:spPr>
          <a:xfrm>
            <a:off x="101599" y="4209230"/>
            <a:ext cx="1899879" cy="215444"/>
          </a:xfrm>
          <a:prstGeom prst="rect">
            <a:avLst/>
          </a:prstGeom>
          <a:noFill/>
        </p:spPr>
        <p:txBody>
          <a:bodyPr wrap="none" tIns="0" bIns="0" rtlCol="0">
            <a:spAutoFit/>
          </a:bodyPr>
          <a:lstStyle/>
          <a:p>
            <a:r>
              <a:rPr kumimoji="1" lang="en-US" altLang="zh-TW" sz="1400" b="1" dirty="0">
                <a:latin typeface="A P-OTF UD新ゴ Pr6N M" panose="020B0500000000000000" pitchFamily="34" charset="-128"/>
                <a:ea typeface="A P-OTF UD新ゴ Pr6N M" panose="020B0500000000000000" pitchFamily="34" charset="-128"/>
              </a:rPr>
              <a:t>4</a:t>
            </a:r>
            <a:r>
              <a:rPr kumimoji="1" lang="zh-TW" altLang="en-US" sz="1400" b="1" dirty="0">
                <a:latin typeface="A P-OTF UD新ゴ Pr6N M" panose="020B0500000000000000" pitchFamily="34" charset="-128"/>
                <a:ea typeface="A P-OTF UD新ゴ Pr6N M" panose="020B0500000000000000" pitchFamily="34" charset="-128"/>
              </a:rPr>
              <a:t>　特記要望事項説明</a:t>
            </a:r>
          </a:p>
        </p:txBody>
      </p:sp>
      <p:sp>
        <p:nvSpPr>
          <p:cNvPr id="9" name="テキスト ボックス 8">
            <a:extLst>
              <a:ext uri="{FF2B5EF4-FFF2-40B4-BE49-F238E27FC236}">
                <a16:creationId xmlns:a16="http://schemas.microsoft.com/office/drawing/2014/main" id="{1108E84E-2D39-77E9-A634-2FA80F3399AF}"/>
              </a:ext>
            </a:extLst>
          </p:cNvPr>
          <p:cNvSpPr txBox="1"/>
          <p:nvPr/>
        </p:nvSpPr>
        <p:spPr>
          <a:xfrm>
            <a:off x="271864" y="5564293"/>
            <a:ext cx="5262979" cy="276999"/>
          </a:xfrm>
          <a:prstGeom prst="rect">
            <a:avLst/>
          </a:prstGeom>
          <a:noFill/>
        </p:spPr>
        <p:txBody>
          <a:bodyPr wrap="none" rtlCol="0">
            <a:spAutoFit/>
          </a:bodyPr>
          <a:lstStyle/>
          <a:p>
            <a:r>
              <a:rPr kumimoji="1" lang="en-US" altLang="ja-JP" sz="1200" dirty="0">
                <a:latin typeface="A P-OTF UD新ゴ Pr6N M" panose="020B0500000000000000" pitchFamily="34" charset="-128"/>
                <a:ea typeface="A P-OTF UD新ゴ Pr6N M" panose="020B0500000000000000" pitchFamily="34" charset="-128"/>
              </a:rPr>
              <a:t>※</a:t>
            </a:r>
            <a:r>
              <a:rPr kumimoji="1" lang="ja-JP" altLang="en-US" sz="1200" dirty="0">
                <a:latin typeface="A P-OTF UD新ゴ Pr6N M" panose="020B0500000000000000" pitchFamily="34" charset="-128"/>
                <a:ea typeface="A P-OTF UD新ゴ Pr6N M" panose="020B0500000000000000" pitchFamily="34" charset="-128"/>
              </a:rPr>
              <a:t>内容に応じて追加金額が異なるため、申請後の見積もりといたします。</a:t>
            </a:r>
          </a:p>
        </p:txBody>
      </p:sp>
      <p:sp>
        <p:nvSpPr>
          <p:cNvPr id="10" name="スライド番号プレースホルダー 1">
            <a:extLst>
              <a:ext uri="{FF2B5EF4-FFF2-40B4-BE49-F238E27FC236}">
                <a16:creationId xmlns:a16="http://schemas.microsoft.com/office/drawing/2014/main" id="{58955A8F-C17F-9DF8-C4B5-983625392742}"/>
              </a:ext>
            </a:extLst>
          </p:cNvPr>
          <p:cNvSpPr>
            <a:spLocks noGrp="1"/>
          </p:cNvSpPr>
          <p:nvPr>
            <p:ph type="sldNum" sz="quarter" idx="12"/>
          </p:nvPr>
        </p:nvSpPr>
        <p:spPr>
          <a:xfrm>
            <a:off x="6439239" y="196028"/>
            <a:ext cx="354584" cy="276999"/>
          </a:xfrm>
        </p:spPr>
        <p:txBody>
          <a:bodyPr/>
          <a:lstStyle/>
          <a:p>
            <a:r>
              <a:rPr kumimoji="1" lang="en-US" altLang="ja-JP" sz="1200" dirty="0">
                <a:solidFill>
                  <a:schemeClr val="tx1"/>
                </a:solidFill>
              </a:rPr>
              <a:t>40</a:t>
            </a:r>
            <a:endParaRPr kumimoji="1" lang="ja-JP" altLang="en-US" sz="1200" dirty="0">
              <a:solidFill>
                <a:schemeClr val="tx1"/>
              </a:solidFill>
            </a:endParaRPr>
          </a:p>
        </p:txBody>
      </p:sp>
      <p:sp>
        <p:nvSpPr>
          <p:cNvPr id="3" name="テキスト ボックス 2">
            <a:extLst>
              <a:ext uri="{FF2B5EF4-FFF2-40B4-BE49-F238E27FC236}">
                <a16:creationId xmlns:a16="http://schemas.microsoft.com/office/drawing/2014/main" id="{7F66DDD9-7CAB-EE52-78EB-25FD6CB15D7E}"/>
              </a:ext>
            </a:extLst>
          </p:cNvPr>
          <p:cNvSpPr txBox="1"/>
          <p:nvPr/>
        </p:nvSpPr>
        <p:spPr>
          <a:xfrm>
            <a:off x="188260" y="109816"/>
            <a:ext cx="3185487" cy="369332"/>
          </a:xfrm>
          <a:prstGeom prst="rect">
            <a:avLst/>
          </a:prstGeom>
          <a:noFill/>
        </p:spPr>
        <p:txBody>
          <a:bodyPr wrap="none" rtlCol="0">
            <a:spAutoFit/>
          </a:bodyPr>
          <a:lstStyle/>
          <a:p>
            <a:pPr defTabSz="685800">
              <a:defRPr/>
            </a:pPr>
            <a:r>
              <a:rPr kumimoji="1" lang="ja-JP" altLang="en-US" sz="1800" b="0" dirty="0">
                <a:solidFill>
                  <a:schemeClr val="tx1"/>
                </a:solidFill>
                <a:latin typeface="A P-OTF UD新ゴ Pr6N DB" panose="020B0600000000000000" pitchFamily="34" charset="-128"/>
                <a:ea typeface="A P-OTF UD新ゴ Pr6N DB" panose="020B0600000000000000" pitchFamily="34" charset="-128"/>
              </a:rPr>
              <a:t>建築物・工作物設営申請書②</a:t>
            </a:r>
            <a:endParaRPr kumimoji="1" lang="ja-JP" altLang="en-US" dirty="0">
              <a:latin typeface="A P-OTF UD新ゴ Pr6N DB" panose="020B0600000000000000" pitchFamily="34" charset="-128"/>
              <a:ea typeface="A P-OTF UD新ゴ Pr6N DB" panose="020B0600000000000000" pitchFamily="34" charset="-128"/>
            </a:endParaRPr>
          </a:p>
        </p:txBody>
      </p:sp>
      <p:graphicFrame>
        <p:nvGraphicFramePr>
          <p:cNvPr id="11" name="表 7">
            <a:extLst>
              <a:ext uri="{FF2B5EF4-FFF2-40B4-BE49-F238E27FC236}">
                <a16:creationId xmlns:a16="http://schemas.microsoft.com/office/drawing/2014/main" id="{D34ECC59-34AE-2EB1-BD76-FC1467C67CC3}"/>
              </a:ext>
            </a:extLst>
          </p:cNvPr>
          <p:cNvGraphicFramePr>
            <a:graphicFrameLocks noGrp="1"/>
          </p:cNvGraphicFramePr>
          <p:nvPr>
            <p:extLst>
              <p:ext uri="{D42A27DB-BD31-4B8C-83A1-F6EECF244321}">
                <p14:modId xmlns:p14="http://schemas.microsoft.com/office/powerpoint/2010/main" val="1647203451"/>
              </p:ext>
            </p:extLst>
          </p:nvPr>
        </p:nvGraphicFramePr>
        <p:xfrm>
          <a:off x="3700663" y="537426"/>
          <a:ext cx="2921000" cy="315840"/>
        </p:xfrm>
        <a:graphic>
          <a:graphicData uri="http://schemas.openxmlformats.org/drawingml/2006/table">
            <a:tbl>
              <a:tblPr firstRow="1" bandRow="1">
                <a:tableStyleId>{5C22544A-7EE6-4342-B048-85BDC9FD1C3A}</a:tableStyleId>
              </a:tblPr>
              <a:tblGrid>
                <a:gridCol w="1155700">
                  <a:extLst>
                    <a:ext uri="{9D8B030D-6E8A-4147-A177-3AD203B41FA5}">
                      <a16:colId xmlns:a16="http://schemas.microsoft.com/office/drawing/2014/main" val="1346885655"/>
                    </a:ext>
                  </a:extLst>
                </a:gridCol>
                <a:gridCol w="1765300">
                  <a:extLst>
                    <a:ext uri="{9D8B030D-6E8A-4147-A177-3AD203B41FA5}">
                      <a16:colId xmlns:a16="http://schemas.microsoft.com/office/drawing/2014/main" val="1506013278"/>
                    </a:ext>
                  </a:extLst>
                </a:gridCol>
              </a:tblGrid>
              <a:tr h="307021">
                <a:tc>
                  <a:txBody>
                    <a:bodyPr/>
                    <a:lstStyle/>
                    <a:p>
                      <a:pPr algn="ctr"/>
                      <a:r>
                        <a:rPr kumimoji="1" lang="ja-JP" altLang="en-US" sz="1600" b="0" dirty="0">
                          <a:solidFill>
                            <a:schemeClr val="tx1"/>
                          </a:solidFill>
                          <a:latin typeface="A P-OTF UD新ゴ Pr6N DB" panose="020B0600000000000000" pitchFamily="34" charset="-128"/>
                          <a:ea typeface="A P-OTF UD新ゴ Pr6N DB" panose="020B0600000000000000" pitchFamily="34" charset="-128"/>
                        </a:rPr>
                        <a:t>提出期限</a:t>
                      </a:r>
                    </a:p>
                  </a:txBody>
                  <a:tcPr marT="7200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2">
                        <a:lumMod val="90000"/>
                      </a:schemeClr>
                    </a:solidFill>
                  </a:tcPr>
                </a:tc>
                <a:tc>
                  <a:txBody>
                    <a:bodyPr/>
                    <a:lstStyle/>
                    <a:p>
                      <a:pPr algn="ctr"/>
                      <a:r>
                        <a:rPr kumimoji="1" lang="en-US" altLang="ja-JP" sz="1600" b="0" dirty="0">
                          <a:solidFill>
                            <a:schemeClr val="tx1"/>
                          </a:solidFill>
                          <a:latin typeface="A P-OTF UD新ゴ Pr6N DB" panose="020B0600000000000000" pitchFamily="34" charset="-128"/>
                          <a:ea typeface="A P-OTF UD新ゴ Pr6N DB" panose="020B0600000000000000" pitchFamily="34" charset="-128"/>
                        </a:rPr>
                        <a:t>7</a:t>
                      </a:r>
                      <a:r>
                        <a:rPr kumimoji="1" lang="ja-JP" altLang="en-US" sz="1600" b="0" dirty="0">
                          <a:solidFill>
                            <a:schemeClr val="tx1"/>
                          </a:solidFill>
                          <a:latin typeface="A P-OTF UD新ゴ Pr6N DB" panose="020B0600000000000000" pitchFamily="34" charset="-128"/>
                          <a:ea typeface="A P-OTF UD新ゴ Pr6N DB" panose="020B0600000000000000" pitchFamily="34" charset="-128"/>
                        </a:rPr>
                        <a:t>月</a:t>
                      </a:r>
                      <a:r>
                        <a:rPr kumimoji="1" lang="en-US" altLang="ja-JP" sz="1600" b="0" dirty="0">
                          <a:solidFill>
                            <a:schemeClr val="tx1"/>
                          </a:solidFill>
                          <a:latin typeface="A P-OTF UD新ゴ Pr6N DB" panose="020B0600000000000000" pitchFamily="34" charset="-128"/>
                          <a:ea typeface="A P-OTF UD新ゴ Pr6N DB" panose="020B0600000000000000" pitchFamily="34" charset="-128"/>
                        </a:rPr>
                        <a:t>11</a:t>
                      </a:r>
                      <a:r>
                        <a:rPr kumimoji="1" lang="ja-JP" altLang="en-US" sz="1600" b="0" dirty="0">
                          <a:solidFill>
                            <a:schemeClr val="tx1"/>
                          </a:solidFill>
                          <a:latin typeface="A P-OTF UD新ゴ Pr6N DB" panose="020B0600000000000000" pitchFamily="34" charset="-128"/>
                          <a:ea typeface="A P-OTF UD新ゴ Pr6N DB" panose="020B0600000000000000" pitchFamily="34" charset="-128"/>
                        </a:rPr>
                        <a:t>日（木）</a:t>
                      </a:r>
                    </a:p>
                  </a:txBody>
                  <a:tcPr marT="7200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382331648"/>
                  </a:ext>
                </a:extLst>
              </a:tr>
            </a:tbl>
          </a:graphicData>
        </a:graphic>
      </p:graphicFrame>
      <p:graphicFrame>
        <p:nvGraphicFramePr>
          <p:cNvPr id="4" name="表 3">
            <a:extLst>
              <a:ext uri="{FF2B5EF4-FFF2-40B4-BE49-F238E27FC236}">
                <a16:creationId xmlns:a16="http://schemas.microsoft.com/office/drawing/2014/main" id="{DCF7551B-DA11-952B-C3CD-C1928DA7FDB8}"/>
              </a:ext>
            </a:extLst>
          </p:cNvPr>
          <p:cNvGraphicFramePr>
            <a:graphicFrameLocks noGrp="1"/>
          </p:cNvGraphicFramePr>
          <p:nvPr>
            <p:extLst>
              <p:ext uri="{D42A27DB-BD31-4B8C-83A1-F6EECF244321}">
                <p14:modId xmlns:p14="http://schemas.microsoft.com/office/powerpoint/2010/main" val="2884085341"/>
              </p:ext>
            </p:extLst>
          </p:nvPr>
        </p:nvGraphicFramePr>
        <p:xfrm>
          <a:off x="225425" y="8985514"/>
          <a:ext cx="6407150" cy="803520"/>
        </p:xfrm>
        <a:graphic>
          <a:graphicData uri="http://schemas.openxmlformats.org/drawingml/2006/table">
            <a:tbl>
              <a:tblPr firstRow="1" bandRow="1">
                <a:tableStyleId>{5C22544A-7EE6-4342-B048-85BDC9FD1C3A}</a:tableStyleId>
              </a:tblPr>
              <a:tblGrid>
                <a:gridCol w="1136495">
                  <a:extLst>
                    <a:ext uri="{9D8B030D-6E8A-4147-A177-3AD203B41FA5}">
                      <a16:colId xmlns:a16="http://schemas.microsoft.com/office/drawing/2014/main" val="1346885655"/>
                    </a:ext>
                  </a:extLst>
                </a:gridCol>
                <a:gridCol w="5270655">
                  <a:extLst>
                    <a:ext uri="{9D8B030D-6E8A-4147-A177-3AD203B41FA5}">
                      <a16:colId xmlns:a16="http://schemas.microsoft.com/office/drawing/2014/main" val="1506013278"/>
                    </a:ext>
                  </a:extLst>
                </a:gridCol>
              </a:tblGrid>
              <a:tr h="0">
                <a:tc>
                  <a:txBody>
                    <a:bodyPr/>
                    <a:lstStyle/>
                    <a:p>
                      <a:pPr algn="ctr"/>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提出方法</a:t>
                      </a:r>
                    </a:p>
                  </a:txBody>
                  <a:tcPr marT="7200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a:txBody>
                    <a:bodyPr/>
                    <a:lstStyle/>
                    <a:p>
                      <a:pPr algn="l">
                        <a:spcBef>
                          <a:spcPts val="0"/>
                        </a:spcBef>
                      </a:pPr>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期日までに電子メールまたは</a:t>
                      </a:r>
                      <a:r>
                        <a:rPr kumimoji="1" lang="en-US" altLang="ja-JP" sz="1200" b="0" dirty="0">
                          <a:solidFill>
                            <a:schemeClr val="tx1"/>
                          </a:solidFill>
                          <a:latin typeface="A P-OTF UD新ゴ Pr6N DB" panose="020B0600000000000000" pitchFamily="34" charset="-128"/>
                          <a:ea typeface="A P-OTF UD新ゴ Pr6N DB" panose="020B0600000000000000" pitchFamily="34" charset="-128"/>
                        </a:rPr>
                        <a:t>FAX</a:t>
                      </a:r>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にてお送りください。</a:t>
                      </a:r>
                      <a:endParaRPr kumimoji="1" lang="en-US" altLang="ja-JP" sz="1200" b="0" dirty="0">
                        <a:solidFill>
                          <a:schemeClr val="tx1"/>
                        </a:solidFill>
                        <a:latin typeface="A P-OTF UD新ゴ Pr6N DB" panose="020B0600000000000000" pitchFamily="34" charset="-128"/>
                        <a:ea typeface="A P-OTF UD新ゴ Pr6N DB" panose="020B0600000000000000" pitchFamily="34" charset="-128"/>
                      </a:endParaRPr>
                    </a:p>
                    <a:p>
                      <a:pPr>
                        <a:spcBef>
                          <a:spcPts val="0"/>
                        </a:spcBef>
                      </a:pPr>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株式会社アクティオ</a:t>
                      </a:r>
                    </a:p>
                    <a:p>
                      <a:pPr>
                        <a:spcBef>
                          <a:spcPts val="0"/>
                        </a:spcBef>
                      </a:pPr>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担当：相澤</a:t>
                      </a:r>
                    </a:p>
                    <a:p>
                      <a:pPr>
                        <a:spcBef>
                          <a:spcPts val="0"/>
                        </a:spcBef>
                      </a:pPr>
                      <a:r>
                        <a:rPr kumimoji="1" lang="en-US" altLang="ja-JP" sz="1200" b="0" dirty="0">
                          <a:solidFill>
                            <a:schemeClr val="tx1"/>
                          </a:solidFill>
                          <a:latin typeface="A P-OTF UD新ゴ Pr6N DB" panose="020B0600000000000000" pitchFamily="34" charset="-128"/>
                          <a:ea typeface="A P-OTF UD新ゴ Pr6N DB" panose="020B0600000000000000" pitchFamily="34" charset="-128"/>
                        </a:rPr>
                        <a:t>FAX</a:t>
                      </a:r>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a:t>
                      </a:r>
                      <a:r>
                        <a:rPr kumimoji="1" lang="en-US" altLang="ja-JP" sz="1200" b="0" dirty="0">
                          <a:solidFill>
                            <a:schemeClr val="tx1"/>
                          </a:solidFill>
                          <a:latin typeface="A P-OTF UD新ゴ Pr6N DB" panose="020B0600000000000000" pitchFamily="34" charset="-128"/>
                          <a:ea typeface="A P-OTF UD新ゴ Pr6N DB" panose="020B0600000000000000" pitchFamily="34" charset="-128"/>
                        </a:rPr>
                        <a:t>03-6854-2024</a:t>
                      </a:r>
                      <a:r>
                        <a:rPr kumimoji="1" lang="ja-JP" altLang="en-US" sz="1200" b="0" dirty="0">
                          <a:solidFill>
                            <a:schemeClr val="tx1"/>
                          </a:solidFill>
                          <a:latin typeface="A P-OTF UD新ゴ Pr6N DB" panose="020B0600000000000000" pitchFamily="34" charset="-128"/>
                          <a:ea typeface="A P-OTF UD新ゴ Pr6N DB" panose="020B0600000000000000" pitchFamily="34" charset="-128"/>
                        </a:rPr>
                        <a:t>　電子メール  </a:t>
                      </a:r>
                      <a:r>
                        <a:rPr kumimoji="1" lang="en-US" altLang="ja-JP" sz="1200" b="0" dirty="0">
                          <a:solidFill>
                            <a:schemeClr val="tx1"/>
                          </a:solidFill>
                          <a:latin typeface="A P-OTF UD新ゴ Pr6N DB" panose="020B0600000000000000" pitchFamily="34" charset="-128"/>
                          <a:ea typeface="A P-OTF UD新ゴ Pr6N DB" panose="020B0600000000000000" pitchFamily="34" charset="-128"/>
                        </a:rPr>
                        <a:t>: aizawa-mizuki@aktio.co.jp</a:t>
                      </a:r>
                    </a:p>
                  </a:txBody>
                  <a:tcPr marT="7200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382331648"/>
                  </a:ext>
                </a:extLst>
              </a:tr>
            </a:tbl>
          </a:graphicData>
        </a:graphic>
      </p:graphicFrame>
    </p:spTree>
    <p:extLst>
      <p:ext uri="{BB962C8B-B14F-4D97-AF65-F5344CB8AC3E}">
        <p14:creationId xmlns:p14="http://schemas.microsoft.com/office/powerpoint/2010/main" val="2231545338"/>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33384</TotalTime>
  <Words>3611</Words>
  <Application>Microsoft Office PowerPoint</Application>
  <PresentationFormat>A4 210 x 297 mm</PresentationFormat>
  <Paragraphs>803</Paragraphs>
  <Slides>17</Slides>
  <Notes>0</Notes>
  <HiddenSlides>0</HiddenSlides>
  <MMClips>0</MMClips>
  <ScaleCrop>false</ScaleCrop>
  <HeadingPairs>
    <vt:vector size="6" baseType="variant">
      <vt:variant>
        <vt:lpstr>使用されているフォント</vt:lpstr>
      </vt:variant>
      <vt:variant>
        <vt:i4>9</vt:i4>
      </vt:variant>
      <vt:variant>
        <vt:lpstr>テーマ</vt:lpstr>
      </vt:variant>
      <vt:variant>
        <vt:i4>1</vt:i4>
      </vt:variant>
      <vt:variant>
        <vt:lpstr>スライド タイトル</vt:lpstr>
      </vt:variant>
      <vt:variant>
        <vt:i4>17</vt:i4>
      </vt:variant>
    </vt:vector>
  </HeadingPairs>
  <TitlesOfParts>
    <vt:vector size="27" baseType="lpstr">
      <vt:lpstr>A P-OTF UD新ゴ Pr6N DB</vt:lpstr>
      <vt:lpstr>A P-OTF UD新ゴ Pr6N M</vt:lpstr>
      <vt:lpstr>A-OTF UD新ゴ Pro M</vt:lpstr>
      <vt:lpstr>HG丸ｺﾞｼｯｸM-PRO</vt:lpstr>
      <vt:lpstr>ＭＳ Ｐゴシック</vt:lpstr>
      <vt:lpstr>游ゴシック</vt:lpstr>
      <vt:lpstr>Arial</vt:lpstr>
      <vt:lpstr>Calibri</vt:lpstr>
      <vt:lpstr>Calibri Light</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maeda nobutaka</dc:creator>
  <cp:lastModifiedBy>英仁 和佐</cp:lastModifiedBy>
  <cp:revision>633</cp:revision>
  <cp:lastPrinted>2024-03-11T02:33:01Z</cp:lastPrinted>
  <dcterms:created xsi:type="dcterms:W3CDTF">2019-12-31T02:31:38Z</dcterms:created>
  <dcterms:modified xsi:type="dcterms:W3CDTF">2024-03-27T07:26:25Z</dcterms:modified>
</cp:coreProperties>
</file>